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06" r:id="rId1"/>
    <p:sldMasterId id="2147483908" r:id="rId2"/>
    <p:sldMasterId id="2147483909" r:id="rId3"/>
  </p:sldMasterIdLst>
  <p:notesMasterIdLst>
    <p:notesMasterId r:id="rId20"/>
  </p:notesMasterIdLst>
  <p:sldIdLst>
    <p:sldId id="256" r:id="rId4"/>
    <p:sldId id="258" r:id="rId5"/>
    <p:sldId id="2147470891" r:id="rId6"/>
    <p:sldId id="259" r:id="rId7"/>
    <p:sldId id="261" r:id="rId8"/>
    <p:sldId id="2147470881" r:id="rId9"/>
    <p:sldId id="262" r:id="rId10"/>
    <p:sldId id="263" r:id="rId11"/>
    <p:sldId id="267" r:id="rId12"/>
    <p:sldId id="268" r:id="rId13"/>
    <p:sldId id="279" r:id="rId14"/>
    <p:sldId id="2147470885" r:id="rId15"/>
    <p:sldId id="2147470890" r:id="rId16"/>
    <p:sldId id="1421" r:id="rId17"/>
    <p:sldId id="2147470880" r:id="rId18"/>
    <p:sldId id="2147470889" r:id="rId19"/>
  </p:sldIdLst>
  <p:sldSz cx="12192000" cy="6858000"/>
  <p:notesSz cx="6858000" cy="9144000"/>
  <p:embeddedFontLst>
    <p:embeddedFont>
      <p:font typeface="Helvetica Neue" panose="02000503000000020004" pitchFamily="2" charset="0"/>
      <p:regular r:id="rId21"/>
      <p:bold r:id="rId22"/>
      <p:italic r:id="rId23"/>
      <p:boldItalic r:id="rId24"/>
    </p:embeddedFont>
    <p:embeddedFont>
      <p:font typeface="Helvetica Neue Light" panose="02000403000000020004" pitchFamily="2" charset="0"/>
      <p:regular r:id="rId25"/>
      <p:bold r:id="rId26"/>
      <p:italic r:id="rId27"/>
      <p:boldItalic r:id="rId28"/>
    </p:embeddedFont>
    <p:embeddedFont>
      <p:font typeface="Inter" panose="02000503000000020004" pitchFamily="2" charset="0"/>
      <p:regular r:id="rId29"/>
      <p:bold r:id="rId30"/>
      <p:italic r:id="rId31"/>
      <p:boldItalic r:id="rId32"/>
    </p:embeddedFont>
    <p:embeddedFont>
      <p:font typeface="Inter Black" panose="02000503000000020004" pitchFamily="2" charset="0"/>
      <p:bold r:id="rId33"/>
      <p:italic r:id="rId34"/>
      <p:boldItalic r:id="rId35"/>
    </p:embeddedFont>
    <p:embeddedFont>
      <p:font typeface="Inter ExtraBold" panose="02000503000000020004" pitchFamily="2" charset="0"/>
      <p:bold r:id="rId36"/>
      <p:italic r:id="rId37"/>
      <p:boldItalic r:id="rId38"/>
    </p:embeddedFont>
    <p:embeddedFont>
      <p:font typeface="Inter Light" panose="02000503000000020004" pitchFamily="2" charset="0"/>
      <p:regular r:id="rId39"/>
      <p:bold r:id="rId40"/>
      <p:italic r:id="rId41"/>
      <p:boldItalic r:id="rId42"/>
    </p:embeddedFont>
    <p:embeddedFont>
      <p:font typeface="Inter Medium" panose="02000503000000020004" pitchFamily="2" charset="0"/>
      <p:regular r:id="rId43"/>
      <p:bold r:id="rId44"/>
      <p:italic r:id="rId45"/>
      <p:boldItalic r:id="rId46"/>
    </p:embeddedFont>
    <p:embeddedFont>
      <p:font typeface="Inter SemiBold" panose="02000503000000020004" pitchFamily="2" charset="0"/>
      <p:regular r:id="rId47"/>
      <p:bold r:id="rId48"/>
      <p:italic r:id="rId49"/>
      <p:boldItalic r:id="rId50"/>
    </p:embeddedFont>
    <p:embeddedFont>
      <p:font typeface="Proxima Nova" panose="02000506030000020004" pitchFamily="2" charset="0"/>
      <p:regular r:id="rId51"/>
      <p:bold r:id="rId52"/>
      <p:italic r:id="rId53"/>
      <p:boldItalic r:id="rId54"/>
    </p:embeddedFont>
    <p:embeddedFont>
      <p:font typeface="Proxima Nova Black" panose="020F0502020204030204" pitchFamily="34" charset="0"/>
      <p:regular r:id="rId55"/>
      <p:bold r:id="rId56"/>
      <p:italic r:id="rId57"/>
      <p:boldItalic r:id="rId58"/>
    </p:embeddedFont>
    <p:embeddedFont>
      <p:font typeface="Proxima Nova Extrabold" panose="02000506030000020004" pitchFamily="2" charset="0"/>
      <p:bold r:id="rId59"/>
      <p:italic r:id="rId60"/>
      <p:boldItalic r:id="rId61"/>
    </p:embeddedFont>
    <p:embeddedFont>
      <p:font typeface="Space Mono" panose="02010509030202000204" pitchFamily="49" charset="77"/>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0"/>
    <p:restoredTop sz="84203"/>
  </p:normalViewPr>
  <p:slideViewPr>
    <p:cSldViewPr snapToGrid="0">
      <p:cViewPr varScale="1">
        <p:scale>
          <a:sx n="103" d="100"/>
          <a:sy n="103" d="100"/>
        </p:scale>
        <p:origin x="10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6.fntdata"/><Relationship Id="rId21" Type="http://schemas.openxmlformats.org/officeDocument/2006/relationships/font" Target="fonts/font1.fntdata"/><Relationship Id="rId42" Type="http://schemas.openxmlformats.org/officeDocument/2006/relationships/font" Target="fonts/font22.fntdata"/><Relationship Id="rId47" Type="http://schemas.openxmlformats.org/officeDocument/2006/relationships/font" Target="fonts/font27.fntdata"/><Relationship Id="rId63" Type="http://schemas.openxmlformats.org/officeDocument/2006/relationships/font" Target="fonts/font43.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font" Target="fonts/font38.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4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font" Target="fonts/font36.fntdata"/><Relationship Id="rId64" Type="http://schemas.openxmlformats.org/officeDocument/2006/relationships/font" Target="fonts/font44.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font" Target="fonts/font39.fntdata"/><Relationship Id="rId67" Type="http://schemas.openxmlformats.org/officeDocument/2006/relationships/viewProps" Target="viewProps.xml"/><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62" Type="http://schemas.openxmlformats.org/officeDocument/2006/relationships/font" Target="fonts/font4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font" Target="fonts/font37.fntdata"/><Relationship Id="rId10" Type="http://schemas.openxmlformats.org/officeDocument/2006/relationships/slide" Target="slides/slide7.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font" Target="fonts/font40.fntdata"/><Relationship Id="rId65" Type="http://schemas.openxmlformats.org/officeDocument/2006/relationships/font" Target="fonts/font4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9.fntdata"/><Relationship Id="rId34" Type="http://schemas.openxmlformats.org/officeDocument/2006/relationships/font" Target="fonts/font14.fntdata"/><Relationship Id="rId50" Type="http://schemas.openxmlformats.org/officeDocument/2006/relationships/font" Target="fonts/font30.fntdata"/><Relationship Id="rId55"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Google Shape;3156;g36de51d86fe_0_1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7" name="Google Shape;3157;g36de51d86fe_0_1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8" name="Google Shape;3158;g36de51d86fe_0_12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5"/>
        <p:cNvGrpSpPr/>
        <p:nvPr/>
      </p:nvGrpSpPr>
      <p:grpSpPr>
        <a:xfrm>
          <a:off x="0" y="0"/>
          <a:ext cx="0" cy="0"/>
          <a:chOff x="0" y="0"/>
          <a:chExt cx="0" cy="0"/>
        </a:xfrm>
      </p:grpSpPr>
      <p:sp>
        <p:nvSpPr>
          <p:cNvPr id="3806" name="Google Shape;3806;g37068e0067f_14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7" name="Google Shape;3807;g37068e0067f_14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Set the stage: Most vendors talk about cloud and automation, </a:t>
            </a:r>
            <a:r>
              <a:rPr lang="en-US" sz="1100" b="1">
                <a:latin typeface="Arial"/>
                <a:ea typeface="Arial"/>
                <a:cs typeface="Arial"/>
                <a:sym typeface="Arial"/>
              </a:rPr>
              <a:t>but they’re still anchored to legacy foundations.</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They’re still built on legacy silos — block here, file there, cloud off to the side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Highlight the workaround problem: </a:t>
            </a:r>
            <a:r>
              <a:rPr lang="en-US" sz="1100" b="1">
                <a:latin typeface="Arial"/>
                <a:ea typeface="Arial"/>
                <a:cs typeface="Arial"/>
                <a:sym typeface="Arial"/>
              </a:rPr>
              <a:t>extra software layers don’t unify; they just add complexity</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Point to the missing link: </a:t>
            </a:r>
            <a:r>
              <a:rPr lang="en-US" sz="1100" b="1">
                <a:latin typeface="Arial"/>
                <a:ea typeface="Arial"/>
                <a:cs typeface="Arial"/>
                <a:sym typeface="Arial"/>
              </a:rPr>
              <a:t>no unified control plane means fragmented workflows, manual steps, and reactive resilience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Expose the lifecycle problem: </a:t>
            </a:r>
            <a:r>
              <a:rPr lang="en-US" sz="1100" b="1">
                <a:latin typeface="Arial"/>
                <a:ea typeface="Arial"/>
                <a:cs typeface="Arial"/>
                <a:sym typeface="Arial"/>
              </a:rPr>
              <a:t>they still rely on periodic re-architecture, migrations, and disruption</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Frame it clearly: </a:t>
            </a:r>
            <a:r>
              <a:rPr lang="en-US" sz="1100" b="1">
                <a:latin typeface="Arial"/>
                <a:ea typeface="Arial"/>
                <a:cs typeface="Arial"/>
                <a:sym typeface="Arial"/>
              </a:rPr>
              <a:t>that’s not cloud — it’s legacy wrapped in new labels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Contrast with Pure’s approach:</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Evergreen model eliminates disruption</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Virtualized cloud of data breaks silos for good</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Intelligent control plane enables autonomous ops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Flexible delivery — buy, subscribe, or both — with consistent SLAs and full control</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isn’t a feature gap — it’s a fundamentally different operating model, built to shift focus from systems to data outcomes.</a:t>
            </a:r>
            <a:endParaRPr sz="1100">
              <a:latin typeface="Arial"/>
              <a:ea typeface="Arial"/>
              <a:cs typeface="Arial"/>
              <a:sym typeface="Arial"/>
            </a:endParaRPr>
          </a:p>
        </p:txBody>
      </p:sp>
      <p:sp>
        <p:nvSpPr>
          <p:cNvPr id="3808" name="Google Shape;3808;g37068e0067f_14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37bddde2e30_3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latin typeface="Inter"/>
                <a:ea typeface="Inter"/>
                <a:cs typeface="Inter"/>
                <a:sym typeface="Inter"/>
              </a:rPr>
              <a:t>  </a:t>
            </a:r>
            <a:endParaRPr>
              <a:solidFill>
                <a:schemeClr val="dk1"/>
              </a:solidFill>
            </a:endParaRPr>
          </a:p>
          <a:p>
            <a:pPr marL="0" lvl="0" indent="0" algn="l" rtl="0">
              <a:spcBef>
                <a:spcPts val="1200"/>
              </a:spcBef>
              <a:spcAft>
                <a:spcPts val="0"/>
              </a:spcAft>
              <a:buNone/>
            </a:pPr>
            <a:endParaRPr/>
          </a:p>
        </p:txBody>
      </p:sp>
      <p:sp>
        <p:nvSpPr>
          <p:cNvPr id="1355" name="Google Shape;1355;g37bddde2e30_3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a:extLst>
            <a:ext uri="{FF2B5EF4-FFF2-40B4-BE49-F238E27FC236}">
              <a16:creationId xmlns:a16="http://schemas.microsoft.com/office/drawing/2014/main" id="{9C36014A-BF86-E544-A078-F746E86DD388}"/>
            </a:ext>
          </a:extLst>
        </p:cNvPr>
        <p:cNvGrpSpPr/>
        <p:nvPr/>
      </p:nvGrpSpPr>
      <p:grpSpPr>
        <a:xfrm>
          <a:off x="0" y="0"/>
          <a:ext cx="0" cy="0"/>
          <a:chOff x="0" y="0"/>
          <a:chExt cx="0" cy="0"/>
        </a:xfrm>
      </p:grpSpPr>
      <p:sp>
        <p:nvSpPr>
          <p:cNvPr id="3173" name="Google Shape;3173;g36d93af0af9_0_6352:notes">
            <a:extLst>
              <a:ext uri="{FF2B5EF4-FFF2-40B4-BE49-F238E27FC236}">
                <a16:creationId xmlns:a16="http://schemas.microsoft.com/office/drawing/2014/main" id="{5F70D71B-F0E7-D1D6-29B7-90971EA6A7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4" name="Google Shape;3174;g36d93af0af9_0_6352:notes">
            <a:extLst>
              <a:ext uri="{FF2B5EF4-FFF2-40B4-BE49-F238E27FC236}">
                <a16:creationId xmlns:a16="http://schemas.microsoft.com/office/drawing/2014/main" id="{D738D1EB-B3D6-C149-5483-E8E095FD8E7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Open with the big idea: </a:t>
            </a:r>
            <a:r>
              <a:rPr lang="en-US" sz="1100" b="1">
                <a:latin typeface="Arial"/>
                <a:ea typeface="Arial"/>
                <a:cs typeface="Arial"/>
                <a:sym typeface="Arial"/>
              </a:rPr>
              <a:t>once you accept that data, not infrastructure, is the foundation, priorities flip.</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Call out the baseline: </a:t>
            </a:r>
            <a:r>
              <a:rPr lang="en-US" sz="1100" b="1">
                <a:latin typeface="Arial"/>
                <a:ea typeface="Arial"/>
                <a:cs typeface="Arial"/>
                <a:sym typeface="Arial"/>
              </a:rPr>
              <a:t>automating storage or tuning infrastructure isn’t the goal — that’s just table stakes.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Use the analogy: </a:t>
            </a:r>
            <a:r>
              <a:rPr lang="en-US" sz="1100" b="1">
                <a:latin typeface="Arial"/>
                <a:ea typeface="Arial"/>
                <a:cs typeface="Arial"/>
                <a:sym typeface="Arial"/>
              </a:rPr>
              <a:t>infrastructure is the plumbing, but data is what fuels the business and drives the outcome.</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an AI world, </a:t>
            </a:r>
            <a:r>
              <a:rPr lang="en-US" sz="1100" b="1">
                <a:latin typeface="Arial"/>
                <a:ea typeface="Arial"/>
                <a:cs typeface="Arial"/>
                <a:sym typeface="Arial"/>
              </a:rPr>
              <a:t>managing infrastructure block by block is too slow and too narrow.</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real work is </a:t>
            </a:r>
            <a:r>
              <a:rPr lang="en-US" sz="1100" b="1">
                <a:latin typeface="Arial"/>
                <a:ea typeface="Arial"/>
                <a:cs typeface="Arial"/>
                <a:sym typeface="Arial"/>
              </a:rPr>
              <a:t>managing data directly — intelligently, automatically, and in real time.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isn’t optimization, it’s survival in a data-led, AI-powered world.</a:t>
            </a:r>
            <a:endParaRPr sz="1100">
              <a:latin typeface="Arial"/>
              <a:ea typeface="Arial"/>
              <a:cs typeface="Arial"/>
              <a:sym typeface="Arial"/>
            </a:endParaRPr>
          </a:p>
        </p:txBody>
      </p:sp>
      <p:sp>
        <p:nvSpPr>
          <p:cNvPr id="3175" name="Google Shape;3175;g36d93af0af9_0_6352:notes">
            <a:extLst>
              <a:ext uri="{FF2B5EF4-FFF2-40B4-BE49-F238E27FC236}">
                <a16:creationId xmlns:a16="http://schemas.microsoft.com/office/drawing/2014/main" id="{F13A25BB-05FA-3853-88DE-32758558CFE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03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8"/>
        <p:cNvGrpSpPr/>
        <p:nvPr/>
      </p:nvGrpSpPr>
      <p:grpSpPr>
        <a:xfrm>
          <a:off x="0" y="0"/>
          <a:ext cx="0" cy="0"/>
          <a:chOff x="0" y="0"/>
          <a:chExt cx="0" cy="0"/>
        </a:xfrm>
      </p:grpSpPr>
      <p:sp>
        <p:nvSpPr>
          <p:cNvPr id="3479" name="Google Shape;3479;g35c14831132_0_7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Inter"/>
              <a:ea typeface="Inter"/>
              <a:cs typeface="Inter"/>
              <a:sym typeface="Inter"/>
            </a:endParaRPr>
          </a:p>
        </p:txBody>
      </p:sp>
      <p:sp>
        <p:nvSpPr>
          <p:cNvPr id="3480" name="Google Shape;3480;g35c14831132_0_7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g36d93af0af9_0_6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4" name="Google Shape;3174;g36d93af0af9_0_63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Open with the big idea: </a:t>
            </a:r>
            <a:r>
              <a:rPr lang="en-US" sz="1100" b="1">
                <a:latin typeface="Arial"/>
                <a:ea typeface="Arial"/>
                <a:cs typeface="Arial"/>
                <a:sym typeface="Arial"/>
              </a:rPr>
              <a:t>once you accept that data, not infrastructure, is the foundation, priorities flip.</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Call out the baseline: </a:t>
            </a:r>
            <a:r>
              <a:rPr lang="en-US" sz="1100" b="1">
                <a:latin typeface="Arial"/>
                <a:ea typeface="Arial"/>
                <a:cs typeface="Arial"/>
                <a:sym typeface="Arial"/>
              </a:rPr>
              <a:t>automating storage or tuning infrastructure isn’t the goal — that’s just table stakes.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Use the analogy: </a:t>
            </a:r>
            <a:r>
              <a:rPr lang="en-US" sz="1100" b="1">
                <a:latin typeface="Arial"/>
                <a:ea typeface="Arial"/>
                <a:cs typeface="Arial"/>
                <a:sym typeface="Arial"/>
              </a:rPr>
              <a:t>infrastructure is the plumbing, but data is what fuels the business and drives the outcome.</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an AI world, </a:t>
            </a:r>
            <a:r>
              <a:rPr lang="en-US" sz="1100" b="1">
                <a:latin typeface="Arial"/>
                <a:ea typeface="Arial"/>
                <a:cs typeface="Arial"/>
                <a:sym typeface="Arial"/>
              </a:rPr>
              <a:t>managing infrastructure block by block is too slow and too narrow.</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real work is </a:t>
            </a:r>
            <a:r>
              <a:rPr lang="en-US" sz="1100" b="1">
                <a:latin typeface="Arial"/>
                <a:ea typeface="Arial"/>
                <a:cs typeface="Arial"/>
                <a:sym typeface="Arial"/>
              </a:rPr>
              <a:t>managing data directly — intelligently, automatically, and in real time.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isn’t optimization, it’s survival in a data-led, AI-powered world.</a:t>
            </a:r>
            <a:endParaRPr sz="1100">
              <a:latin typeface="Arial"/>
              <a:ea typeface="Arial"/>
              <a:cs typeface="Arial"/>
              <a:sym typeface="Arial"/>
            </a:endParaRPr>
          </a:p>
        </p:txBody>
      </p:sp>
      <p:sp>
        <p:nvSpPr>
          <p:cNvPr id="3175" name="Google Shape;3175;g36d93af0af9_0_63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a:extLst>
            <a:ext uri="{FF2B5EF4-FFF2-40B4-BE49-F238E27FC236}">
              <a16:creationId xmlns:a16="http://schemas.microsoft.com/office/drawing/2014/main" id="{B7E0EEDF-90B7-4520-4FB0-81E7D527E329}"/>
            </a:ext>
          </a:extLst>
        </p:cNvPr>
        <p:cNvGrpSpPr/>
        <p:nvPr/>
      </p:nvGrpSpPr>
      <p:grpSpPr>
        <a:xfrm>
          <a:off x="0" y="0"/>
          <a:ext cx="0" cy="0"/>
          <a:chOff x="0" y="0"/>
          <a:chExt cx="0" cy="0"/>
        </a:xfrm>
      </p:grpSpPr>
      <p:sp>
        <p:nvSpPr>
          <p:cNvPr id="3173" name="Google Shape;3173;g36d93af0af9_0_6352:notes">
            <a:extLst>
              <a:ext uri="{FF2B5EF4-FFF2-40B4-BE49-F238E27FC236}">
                <a16:creationId xmlns:a16="http://schemas.microsoft.com/office/drawing/2014/main" id="{1DCC27E6-82E8-77FB-5CD4-D1C2B8004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4" name="Google Shape;3174;g36d93af0af9_0_6352:notes">
            <a:extLst>
              <a:ext uri="{FF2B5EF4-FFF2-40B4-BE49-F238E27FC236}">
                <a16:creationId xmlns:a16="http://schemas.microsoft.com/office/drawing/2014/main" id="{14335489-BFBB-B149-FB3B-F5928C34B49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Open with the big idea: </a:t>
            </a:r>
            <a:r>
              <a:rPr lang="en-US" sz="1100" b="1">
                <a:latin typeface="Arial"/>
                <a:ea typeface="Arial"/>
                <a:cs typeface="Arial"/>
                <a:sym typeface="Arial"/>
              </a:rPr>
              <a:t>once you accept that data, not infrastructure, is the foundation, priorities flip.</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Call out the baseline: </a:t>
            </a:r>
            <a:r>
              <a:rPr lang="en-US" sz="1100" b="1">
                <a:latin typeface="Arial"/>
                <a:ea typeface="Arial"/>
                <a:cs typeface="Arial"/>
                <a:sym typeface="Arial"/>
              </a:rPr>
              <a:t>automating storage or tuning infrastructure isn’t the goal — that’s just table stakes.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Use the analogy: </a:t>
            </a:r>
            <a:r>
              <a:rPr lang="en-US" sz="1100" b="1">
                <a:latin typeface="Arial"/>
                <a:ea typeface="Arial"/>
                <a:cs typeface="Arial"/>
                <a:sym typeface="Arial"/>
              </a:rPr>
              <a:t>infrastructure is the plumbing, but data is what fuels the business and drives the outcome.</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an AI world, </a:t>
            </a:r>
            <a:r>
              <a:rPr lang="en-US" sz="1100" b="1">
                <a:latin typeface="Arial"/>
                <a:ea typeface="Arial"/>
                <a:cs typeface="Arial"/>
                <a:sym typeface="Arial"/>
              </a:rPr>
              <a:t>managing infrastructure block by block is too slow and too narrow.</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real work is </a:t>
            </a:r>
            <a:r>
              <a:rPr lang="en-US" sz="1100" b="1">
                <a:latin typeface="Arial"/>
                <a:ea typeface="Arial"/>
                <a:cs typeface="Arial"/>
                <a:sym typeface="Arial"/>
              </a:rPr>
              <a:t>managing data directly — intelligently, automatically, and in real time.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isn’t optimization, it’s survival in a data-led, AI-powered world.</a:t>
            </a:r>
            <a:endParaRPr sz="1100">
              <a:latin typeface="Arial"/>
              <a:ea typeface="Arial"/>
              <a:cs typeface="Arial"/>
              <a:sym typeface="Arial"/>
            </a:endParaRPr>
          </a:p>
        </p:txBody>
      </p:sp>
      <p:sp>
        <p:nvSpPr>
          <p:cNvPr id="3175" name="Google Shape;3175;g36d93af0af9_0_6352:notes">
            <a:extLst>
              <a:ext uri="{FF2B5EF4-FFF2-40B4-BE49-F238E27FC236}">
                <a16:creationId xmlns:a16="http://schemas.microsoft.com/office/drawing/2014/main" id="{36351DD3-C1A9-7E5A-7558-3EEC0BD24CC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970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g36a8b303fdc_0_9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8" name="Google Shape;3378;g36a8b303fdc_0_96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Char char="●"/>
            </a:pPr>
            <a:r>
              <a:rPr lang="en-US" sz="1100" dirty="0">
                <a:latin typeface="Arial"/>
                <a:ea typeface="Arial"/>
                <a:cs typeface="Arial"/>
                <a:sym typeface="Arial"/>
              </a:rPr>
              <a:t>Open with the key question: </a:t>
            </a:r>
            <a:r>
              <a:rPr lang="en-US" sz="1100" b="1" dirty="0">
                <a:latin typeface="Arial"/>
                <a:ea typeface="Arial"/>
                <a:cs typeface="Arial"/>
                <a:sym typeface="Arial"/>
              </a:rPr>
              <a:t>If managing data is the goal, not systems, how are we doing that today?</a:t>
            </a:r>
            <a:endParaRPr sz="1100" b="1" dirty="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dirty="0">
                <a:latin typeface="Arial"/>
                <a:ea typeface="Arial"/>
                <a:cs typeface="Arial"/>
                <a:sym typeface="Arial"/>
              </a:rPr>
              <a:t>Acknowledge the reality: </a:t>
            </a:r>
            <a:r>
              <a:rPr lang="en-US" sz="1100" b="1" dirty="0">
                <a:latin typeface="Arial"/>
                <a:ea typeface="Arial"/>
                <a:cs typeface="Arial"/>
                <a:sym typeface="Arial"/>
              </a:rPr>
              <a:t>storage architecture hasn’t changed since the '80s</a:t>
            </a:r>
            <a:endParaRPr sz="1100" b="1"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Flash replaced spinning disks, but the overall design didn’t evolve</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dirty="0">
                <a:latin typeface="Arial"/>
                <a:ea typeface="Arial"/>
                <a:cs typeface="Arial"/>
                <a:sym typeface="Arial"/>
              </a:rPr>
              <a:t>Show the contrast:</a:t>
            </a:r>
            <a:endParaRPr sz="1100"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b="1" dirty="0">
                <a:latin typeface="Arial"/>
                <a:ea typeface="Arial"/>
                <a:cs typeface="Arial"/>
                <a:sym typeface="Arial"/>
              </a:rPr>
              <a:t>Compute is virtualized — run any app on any server</a:t>
            </a:r>
            <a:endParaRPr sz="1100" b="1"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b="1" dirty="0">
                <a:latin typeface="Arial"/>
                <a:ea typeface="Arial"/>
                <a:cs typeface="Arial"/>
                <a:sym typeface="Arial"/>
              </a:rPr>
              <a:t>Network is virtualized — traffic flows wherever needed</a:t>
            </a:r>
            <a:endParaRPr sz="1100" b="1" dirty="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dirty="0">
                <a:latin typeface="Arial"/>
                <a:ea typeface="Arial"/>
                <a:cs typeface="Arial"/>
                <a:sym typeface="Arial"/>
              </a:rPr>
              <a:t>Storage is the outlier: </a:t>
            </a:r>
            <a:r>
              <a:rPr lang="en-US" sz="1100" b="1" dirty="0">
                <a:latin typeface="Arial"/>
                <a:ea typeface="Arial"/>
                <a:cs typeface="Arial"/>
                <a:sym typeface="Arial"/>
              </a:rPr>
              <a:t>Still fixed to the application stack</a:t>
            </a:r>
            <a:endParaRPr sz="1100" b="1"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Bought, sized, and tied to a single-use case</a:t>
            </a:r>
            <a:endParaRPr sz="1100"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Each workload — DB, AI, backup, file — has its silo</a:t>
            </a:r>
            <a:endParaRPr sz="1100"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Often still managed manually</a:t>
            </a:r>
            <a:endParaRPr sz="1100" dirty="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dirty="0">
                <a:latin typeface="Arial"/>
                <a:ea typeface="Arial"/>
                <a:cs typeface="Arial"/>
                <a:sym typeface="Arial"/>
              </a:rPr>
              <a:t>Result: </a:t>
            </a:r>
            <a:r>
              <a:rPr lang="en-US" sz="1100" b="1" dirty="0">
                <a:latin typeface="Arial"/>
                <a:ea typeface="Arial"/>
                <a:cs typeface="Arial"/>
                <a:sym typeface="Arial"/>
              </a:rPr>
              <a:t>Data is trapped in stacks, making it hard to share or repurpose. </a:t>
            </a:r>
            <a:endParaRPr sz="1100" b="1"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Global policies are nearly impossible to apply</a:t>
            </a:r>
            <a:endParaRPr sz="1100"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Data stays tied to infrastructure, not managed as a fluid asset.</a:t>
            </a:r>
            <a:endParaRPr sz="1100" dirty="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dirty="0">
                <a:latin typeface="Arial"/>
                <a:ea typeface="Arial"/>
                <a:cs typeface="Arial"/>
                <a:sym typeface="Arial"/>
              </a:rPr>
              <a:t>We’re still treating storage like an external hard drive</a:t>
            </a:r>
            <a:endParaRPr sz="1100" dirty="0">
              <a:latin typeface="Arial"/>
              <a:ea typeface="Arial"/>
              <a:cs typeface="Arial"/>
              <a:sym typeface="Arial"/>
            </a:endParaRPr>
          </a:p>
          <a:p>
            <a:pPr marL="457200" lvl="0" indent="-298450" algn="l" rtl="0">
              <a:spcBef>
                <a:spcPts val="0"/>
              </a:spcBef>
              <a:spcAft>
                <a:spcPts val="1200"/>
              </a:spcAft>
              <a:buClr>
                <a:schemeClr val="dk1"/>
              </a:buClr>
              <a:buSzPts val="1100"/>
              <a:buChar char="●"/>
            </a:pPr>
            <a:r>
              <a:rPr lang="en-US" sz="1100" dirty="0">
                <a:latin typeface="Arial"/>
                <a:ea typeface="Arial"/>
                <a:cs typeface="Arial"/>
                <a:sym typeface="Arial"/>
              </a:rPr>
              <a:t>Takeaway: </a:t>
            </a:r>
            <a:r>
              <a:rPr lang="en-US" sz="1100" b="1" dirty="0">
                <a:latin typeface="Arial"/>
                <a:ea typeface="Arial"/>
                <a:cs typeface="Arial"/>
                <a:sym typeface="Arial"/>
              </a:rPr>
              <a:t>the rest of the data center moved forward — storage stayed stuck, and now it’s the bottleneck</a:t>
            </a:r>
            <a:endParaRPr sz="1100" dirty="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p:cNvGrpSpPr/>
        <p:nvPr/>
      </p:nvGrpSpPr>
      <p:grpSpPr>
        <a:xfrm>
          <a:off x="0" y="0"/>
          <a:ext cx="0" cy="0"/>
          <a:chOff x="0" y="0"/>
          <a:chExt cx="0" cy="0"/>
        </a:xfrm>
      </p:grpSpPr>
      <p:sp>
        <p:nvSpPr>
          <p:cNvPr id="3633" name="Google Shape;3633;g36a8b303fdc_0_9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4" name="Google Shape;3634;g36a8b303fdc_0_98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Start with a quick recap: </a:t>
            </a:r>
            <a:r>
              <a:rPr lang="en-US" sz="1100" b="1">
                <a:latin typeface="Arial"/>
                <a:ea typeface="Arial"/>
                <a:cs typeface="Arial"/>
                <a:sym typeface="Arial"/>
              </a:rPr>
              <a:t>legacy storage is manual, siloed, and tightly coupled to specific stacks.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Shift the tone: </a:t>
            </a:r>
            <a:r>
              <a:rPr lang="en-US" sz="1100" b="1">
                <a:latin typeface="Arial"/>
                <a:ea typeface="Arial"/>
                <a:cs typeface="Arial"/>
                <a:sym typeface="Arial"/>
              </a:rPr>
              <a:t>this isn’t a dead end — there’s already a working model — and it’s proven at scale.</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public cloud showed how to deliver shared, on-demand, policy-based data services.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Set up the next idea: what if we </a:t>
            </a:r>
            <a:r>
              <a:rPr lang="en-US" sz="1100" b="1">
                <a:latin typeface="Arial"/>
                <a:ea typeface="Arial"/>
                <a:cs typeface="Arial"/>
                <a:sym typeface="Arial"/>
              </a:rPr>
              <a:t>applied the same model to enterprise storage</a:t>
            </a:r>
            <a:r>
              <a:rPr lang="en-US" sz="1100">
                <a:latin typeface="Arial"/>
                <a:ea typeface="Arial"/>
                <a:cs typeface="Arial"/>
                <a:sym typeface="Arial"/>
              </a:rPr>
              <a:t>?</a:t>
            </a:r>
            <a:endParaRPr sz="11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a:extLst>
            <a:ext uri="{FF2B5EF4-FFF2-40B4-BE49-F238E27FC236}">
              <a16:creationId xmlns:a16="http://schemas.microsoft.com/office/drawing/2014/main" id="{0E0100FF-DD6A-D49E-DF93-9954B830636B}"/>
            </a:ext>
          </a:extLst>
        </p:cNvPr>
        <p:cNvGrpSpPr/>
        <p:nvPr/>
      </p:nvGrpSpPr>
      <p:grpSpPr>
        <a:xfrm>
          <a:off x="0" y="0"/>
          <a:ext cx="0" cy="0"/>
          <a:chOff x="0" y="0"/>
          <a:chExt cx="0" cy="0"/>
        </a:xfrm>
      </p:grpSpPr>
      <p:sp>
        <p:nvSpPr>
          <p:cNvPr id="3633" name="Google Shape;3633;g36a8b303fdc_0_9865:notes">
            <a:extLst>
              <a:ext uri="{FF2B5EF4-FFF2-40B4-BE49-F238E27FC236}">
                <a16:creationId xmlns:a16="http://schemas.microsoft.com/office/drawing/2014/main" id="{2BB46316-A631-D380-00DD-A202D31922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4" name="Google Shape;3634;g36a8b303fdc_0_9865:notes">
            <a:extLst>
              <a:ext uri="{FF2B5EF4-FFF2-40B4-BE49-F238E27FC236}">
                <a16:creationId xmlns:a16="http://schemas.microsoft.com/office/drawing/2014/main" id="{8D053766-4808-4E95-E95C-19EF1A29E04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Start with a quick recap: </a:t>
            </a:r>
            <a:r>
              <a:rPr lang="en-US" sz="1100" b="1">
                <a:latin typeface="Arial"/>
                <a:ea typeface="Arial"/>
                <a:cs typeface="Arial"/>
                <a:sym typeface="Arial"/>
              </a:rPr>
              <a:t>legacy storage is manual, siloed, and tightly coupled to specific stacks.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Shift the tone: </a:t>
            </a:r>
            <a:r>
              <a:rPr lang="en-US" sz="1100" b="1">
                <a:latin typeface="Arial"/>
                <a:ea typeface="Arial"/>
                <a:cs typeface="Arial"/>
                <a:sym typeface="Arial"/>
              </a:rPr>
              <a:t>this isn’t a dead end — there’s already a working model — and it’s proven at scale.</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public cloud showed how to deliver shared, on-demand, policy-based data services.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Set up the next idea: what if we </a:t>
            </a:r>
            <a:r>
              <a:rPr lang="en-US" sz="1100" b="1">
                <a:latin typeface="Arial"/>
                <a:ea typeface="Arial"/>
                <a:cs typeface="Arial"/>
                <a:sym typeface="Arial"/>
              </a:rPr>
              <a:t>applied the same model to enterprise storage</a:t>
            </a:r>
            <a:r>
              <a:rPr lang="en-US" sz="1100">
                <a:latin typeface="Arial"/>
                <a:ea typeface="Arial"/>
                <a:cs typeface="Arial"/>
                <a:sym typeface="Arial"/>
              </a:rPr>
              <a:t>?</a:t>
            </a:r>
            <a:endParaRPr sz="1100">
              <a:latin typeface="Arial"/>
              <a:ea typeface="Arial"/>
              <a:cs typeface="Arial"/>
              <a:sym typeface="Arial"/>
            </a:endParaRPr>
          </a:p>
        </p:txBody>
      </p:sp>
    </p:spTree>
    <p:extLst>
      <p:ext uri="{BB962C8B-B14F-4D97-AF65-F5344CB8AC3E}">
        <p14:creationId xmlns:p14="http://schemas.microsoft.com/office/powerpoint/2010/main" val="153023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36a8b303fdc_0_100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9" name="Google Shape;3639;g36a8b303fdc_0_100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Frame the topic: </a:t>
            </a:r>
            <a:r>
              <a:rPr lang="en-US" sz="1100" b="1">
                <a:latin typeface="Arial"/>
                <a:ea typeface="Arial"/>
                <a:cs typeface="Arial"/>
                <a:sym typeface="Arial"/>
              </a:rPr>
              <a:t>cloud storage isn’t just more efficient — it’s a different foundation for modern IT</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Contrast with the traditional model:</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Vertical</a:t>
            </a:r>
            <a:r>
              <a:rPr lang="en-US" sz="1100">
                <a:latin typeface="Arial"/>
                <a:ea typeface="Arial"/>
                <a:cs typeface="Arial"/>
                <a:sym typeface="Arial"/>
              </a:rPr>
              <a:t> — one app, one stack, tied to hardware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Manual</a:t>
            </a:r>
            <a:r>
              <a:rPr lang="en-US" sz="1100">
                <a:latin typeface="Arial"/>
                <a:ea typeface="Arial"/>
                <a:cs typeface="Arial"/>
                <a:sym typeface="Arial"/>
              </a:rPr>
              <a:t> — provisioning, tuning, troubleshooting, nonstop</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Siloed</a:t>
            </a:r>
            <a:r>
              <a:rPr lang="en-US" sz="1100">
                <a:latin typeface="Arial"/>
                <a:ea typeface="Arial"/>
                <a:cs typeface="Arial"/>
                <a:sym typeface="Arial"/>
              </a:rPr>
              <a:t> — data boxed in, hard to move or share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Show how modern storage based on cloud architecture flips it: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Horizontal</a:t>
            </a:r>
            <a:r>
              <a:rPr lang="en-US" sz="1100">
                <a:latin typeface="Arial"/>
                <a:ea typeface="Arial"/>
                <a:cs typeface="Arial"/>
                <a:sym typeface="Arial"/>
              </a:rPr>
              <a:t> — one platform, many apps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Virtual</a:t>
            </a:r>
            <a:r>
              <a:rPr lang="en-US" sz="1100">
                <a:latin typeface="Arial"/>
                <a:ea typeface="Arial"/>
                <a:cs typeface="Arial"/>
                <a:sym typeface="Arial"/>
              </a:rPr>
              <a:t> — hardware abstracted, infrastructure stays flexible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Automated</a:t>
            </a:r>
            <a:r>
              <a:rPr lang="en-US" sz="1100">
                <a:latin typeface="Arial"/>
                <a:ea typeface="Arial"/>
                <a:cs typeface="Arial"/>
                <a:sym typeface="Arial"/>
              </a:rPr>
              <a:t> — policies take over, hands off</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Unified</a:t>
            </a:r>
            <a:r>
              <a:rPr lang="en-US" sz="1100">
                <a:latin typeface="Arial"/>
                <a:ea typeface="Arial"/>
                <a:cs typeface="Arial"/>
                <a:sym typeface="Arial"/>
              </a:rPr>
              <a:t> — data flows, scales, and serves the whole business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 a reset for the storage industry — and it’s the platform for what comes next</a:t>
            </a:r>
            <a:endParaRPr sz="11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5"/>
        <p:cNvGrpSpPr/>
        <p:nvPr/>
      </p:nvGrpSpPr>
      <p:grpSpPr>
        <a:xfrm>
          <a:off x="0" y="0"/>
          <a:ext cx="0" cy="0"/>
          <a:chOff x="0" y="0"/>
          <a:chExt cx="0" cy="0"/>
        </a:xfrm>
      </p:grpSpPr>
      <p:sp>
        <p:nvSpPr>
          <p:cNvPr id="3646" name="Google Shape;3646;g36ecd730a36_0_19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7" name="Google Shape;3647;g36ecd730a36_0_19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Start with the core challenge: But how do we deliver this</a:t>
            </a:r>
            <a:r>
              <a:rPr lang="en-US" sz="1100" b="1">
                <a:latin typeface="Arial"/>
                <a:ea typeface="Arial"/>
                <a:cs typeface="Arial"/>
                <a:sym typeface="Arial"/>
              </a:rPr>
              <a:t> modern, cloud-like data experience everywhere?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Frame the solution: By building an </a:t>
            </a:r>
            <a:r>
              <a:rPr lang="en-US" sz="1100" b="1">
                <a:latin typeface="Arial"/>
                <a:ea typeface="Arial"/>
                <a:cs typeface="Arial"/>
                <a:sym typeface="Arial"/>
              </a:rPr>
              <a:t>Enterprise Data Cloud.  </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Explain what it brings together:</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Unified Data Plane</a:t>
            </a:r>
            <a:endParaRPr sz="1100" b="1">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Breaks down silos</a:t>
            </a:r>
            <a:endParaRPr sz="1100">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Creates one data layer across all environments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Intelligent Control Plane</a:t>
            </a:r>
            <a:endParaRPr sz="1100" b="1">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Automates daily operations</a:t>
            </a:r>
            <a:endParaRPr sz="1100">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Enforces governance, responds in real time to changes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Self-Service, Scalable Model</a:t>
            </a:r>
            <a:endParaRPr sz="1100" b="1">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Cloud-like provisioning, scaling, and protection</a:t>
            </a:r>
            <a:endParaRPr sz="1100">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No manual tickets or operations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Support for All Workloads</a:t>
            </a:r>
            <a:endParaRPr sz="1100" b="1">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From enterprise apps to AI and analytics pipelines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isn’t a product — it’s a unified architecture and new operating model for modern storage</a:t>
            </a:r>
            <a:endParaRPr sz="11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36ea36cc321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9" name="Google Shape;3789;g36ea36cc321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Recap the big picture: </a:t>
            </a:r>
            <a:r>
              <a:rPr lang="en-US" sz="1100" b="1">
                <a:latin typeface="Arial"/>
                <a:ea typeface="Arial"/>
                <a:cs typeface="Arial"/>
                <a:sym typeface="Arial"/>
              </a:rPr>
              <a:t>Enterprise Data Cloud, powered by the Pure Storage Platform, delivers modern data services.</a:t>
            </a:r>
            <a:endParaRPr sz="1100" b="1">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No more isolated arrays, no more manual effort</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Define the model: </a:t>
            </a:r>
            <a:r>
              <a:rPr lang="en-US" sz="1100" b="1">
                <a:latin typeface="Arial"/>
                <a:ea typeface="Arial"/>
                <a:cs typeface="Arial"/>
                <a:sym typeface="Arial"/>
              </a:rPr>
              <a:t>software-defined, policy-driven, and globally enforced</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Call out intelligent control: </a:t>
            </a:r>
            <a:r>
              <a:rPr lang="en-US" sz="1100" b="1">
                <a:latin typeface="Arial"/>
                <a:ea typeface="Arial"/>
                <a:cs typeface="Arial"/>
                <a:sym typeface="Arial"/>
              </a:rPr>
              <a:t>data is mobile, accessible, and centrally governed — by design</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Emphasize automation: </a:t>
            </a:r>
            <a:r>
              <a:rPr lang="en-US" sz="1100" b="1">
                <a:latin typeface="Arial"/>
                <a:ea typeface="Arial"/>
                <a:cs typeface="Arial"/>
                <a:sym typeface="Arial"/>
              </a:rPr>
              <a:t>policies and workflows run the show — not scripts or hands-on tweaks</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Highlight security: </a:t>
            </a:r>
            <a:r>
              <a:rPr lang="en-US" sz="1100" b="1">
                <a:latin typeface="Arial"/>
                <a:ea typeface="Arial"/>
                <a:cs typeface="Arial"/>
                <a:sym typeface="Arial"/>
              </a:rPr>
              <a:t>cyber resilience is built in from the start, not bolted on later</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Land the takeaway: </a:t>
            </a:r>
            <a:r>
              <a:rPr lang="en-US" sz="1100" b="1">
                <a:latin typeface="Arial"/>
                <a:ea typeface="Arial"/>
                <a:cs typeface="Arial"/>
                <a:sym typeface="Arial"/>
              </a:rPr>
              <a:t>This isn’t storage with a few cloud features — it’s a full cloud operating model</a:t>
            </a:r>
            <a:endParaRPr sz="1100">
              <a:latin typeface="Arial"/>
              <a:ea typeface="Arial"/>
              <a:cs typeface="Arial"/>
              <a:sym typeface="Arial"/>
            </a:endParaRPr>
          </a:p>
        </p:txBody>
      </p:sp>
      <p:sp>
        <p:nvSpPr>
          <p:cNvPr id="3790" name="Google Shape;3790;g36ea36cc321_1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pening Slide - Pure Orange">
  <p:cSld name="Opening Slide - Pure Orange">
    <p:bg>
      <p:bgPr>
        <a:gradFill>
          <a:gsLst>
            <a:gs pos="0">
              <a:schemeClr val="accent1"/>
            </a:gs>
            <a:gs pos="51000">
              <a:schemeClr val="accent1"/>
            </a:gs>
            <a:gs pos="100000">
              <a:srgbClr val="CC4000"/>
            </a:gs>
          </a:gsLst>
          <a:lin ang="5400700" scaled="0"/>
        </a:gradFill>
        <a:effectLst/>
      </p:bgPr>
    </p:bg>
    <p:spTree>
      <p:nvGrpSpPr>
        <p:cNvPr id="1" name="Shape 15"/>
        <p:cNvGrpSpPr/>
        <p:nvPr/>
      </p:nvGrpSpPr>
      <p:grpSpPr>
        <a:xfrm>
          <a:off x="0" y="0"/>
          <a:ext cx="0" cy="0"/>
          <a:chOff x="0" y="0"/>
          <a:chExt cx="0" cy="0"/>
        </a:xfrm>
      </p:grpSpPr>
      <p:grpSp>
        <p:nvGrpSpPr>
          <p:cNvPr id="16" name="Google Shape;16;p2"/>
          <p:cNvGrpSpPr/>
          <p:nvPr/>
        </p:nvGrpSpPr>
        <p:grpSpPr>
          <a:xfrm>
            <a:off x="1905017" y="2706766"/>
            <a:ext cx="8229619" cy="1444467"/>
            <a:chOff x="495295" y="452553"/>
            <a:chExt cx="2262687" cy="397148"/>
          </a:xfrm>
        </p:grpSpPr>
        <p:sp>
          <p:nvSpPr>
            <p:cNvPr id="17" name="Google Shape;17;p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18" name="Google Shape;18;p2"/>
            <p:cNvGrpSpPr/>
            <p:nvPr/>
          </p:nvGrpSpPr>
          <p:grpSpPr>
            <a:xfrm>
              <a:off x="1036348" y="561444"/>
              <a:ext cx="1721634" cy="184197"/>
              <a:chOff x="1036348" y="561444"/>
              <a:chExt cx="1721634" cy="184197"/>
            </a:xfrm>
          </p:grpSpPr>
          <p:grpSp>
            <p:nvGrpSpPr>
              <p:cNvPr id="19" name="Google Shape;19;p2"/>
              <p:cNvGrpSpPr/>
              <p:nvPr/>
            </p:nvGrpSpPr>
            <p:grpSpPr>
              <a:xfrm>
                <a:off x="1036348" y="563495"/>
                <a:ext cx="1662301" cy="182146"/>
                <a:chOff x="1036348" y="563495"/>
                <a:chExt cx="1662301" cy="182146"/>
              </a:xfrm>
            </p:grpSpPr>
            <p:sp>
              <p:nvSpPr>
                <p:cNvPr id="20" name="Google Shape;20;p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1" name="Google Shape;21;p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2" name="Google Shape;22;p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3" name="Google Shape;23;p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 name="Google Shape;24;p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5" name="Google Shape;25;p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 name="Google Shape;26;p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7" name="Google Shape;27;p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8" name="Google Shape;28;p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9" name="Google Shape;29;p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30" name="Google Shape;30;p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31" name="Google Shape;31;p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 ">
  <p:cSld name="Three Column ">
    <p:spTree>
      <p:nvGrpSpPr>
        <p:cNvPr id="1" name="Shape 136"/>
        <p:cNvGrpSpPr/>
        <p:nvPr/>
      </p:nvGrpSpPr>
      <p:grpSpPr>
        <a:xfrm>
          <a:off x="0" y="0"/>
          <a:ext cx="0" cy="0"/>
          <a:chOff x="0" y="0"/>
          <a:chExt cx="0" cy="0"/>
        </a:xfrm>
      </p:grpSpPr>
      <p:sp>
        <p:nvSpPr>
          <p:cNvPr id="137" name="Google Shape;137;p11"/>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18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p11"/>
          <p:cNvSpPr txBox="1">
            <a:spLocks noGrp="1"/>
          </p:cNvSpPr>
          <p:nvPr>
            <p:ph type="body" idx="1"/>
          </p:nvPr>
        </p:nvSpPr>
        <p:spPr>
          <a:xfrm>
            <a:off x="495300" y="1719072"/>
            <a:ext cx="3566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39" name="Google Shape;139;p11"/>
          <p:cNvSpPr txBox="1">
            <a:spLocks noGrp="1"/>
          </p:cNvSpPr>
          <p:nvPr>
            <p:ph type="body" idx="2"/>
          </p:nvPr>
        </p:nvSpPr>
        <p:spPr>
          <a:xfrm>
            <a:off x="4312920" y="1719072"/>
            <a:ext cx="3566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40" name="Google Shape;140;p11"/>
          <p:cNvSpPr txBox="1">
            <a:spLocks noGrp="1"/>
          </p:cNvSpPr>
          <p:nvPr>
            <p:ph type="body" idx="3"/>
          </p:nvPr>
        </p:nvSpPr>
        <p:spPr>
          <a:xfrm>
            <a:off x="8116252" y="1719072"/>
            <a:ext cx="3566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41" name="Google Shape;141;p11"/>
          <p:cNvSpPr txBox="1">
            <a:spLocks noGrp="1"/>
          </p:cNvSpPr>
          <p:nvPr>
            <p:ph type="subTitle" idx="4"/>
          </p:nvPr>
        </p:nvSpPr>
        <p:spPr>
          <a:xfrm>
            <a:off x="494189" y="1088136"/>
            <a:ext cx="11188200" cy="2658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SzPts val="1800"/>
              <a:buNone/>
              <a:defRPr sz="1800">
                <a:solidFill>
                  <a:schemeClr val="dk1"/>
                </a:solidFill>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
        <p:nvSpPr>
          <p:cNvPr id="142" name="Google Shape;142;p11"/>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Clr>
                <a:schemeClr val="dk1"/>
              </a:buClr>
              <a:buSzPts val="1400"/>
              <a:buFont typeface="Inter Light"/>
              <a:buNone/>
              <a:defRPr/>
            </a:lvl2pPr>
            <a:lvl3pPr lvl="2" algn="l" rtl="0">
              <a:lnSpc>
                <a:spcPct val="100000"/>
              </a:lnSpc>
              <a:spcBef>
                <a:spcPts val="0"/>
              </a:spcBef>
              <a:spcAft>
                <a:spcPts val="0"/>
              </a:spcAft>
              <a:buClr>
                <a:schemeClr val="dk1"/>
              </a:buClr>
              <a:buSzPts val="1400"/>
              <a:buFont typeface="Inter Light"/>
              <a:buNone/>
              <a:defRPr/>
            </a:lvl3pPr>
            <a:lvl4pPr lvl="3" algn="l" rtl="0">
              <a:lnSpc>
                <a:spcPct val="100000"/>
              </a:lnSpc>
              <a:spcBef>
                <a:spcPts val="0"/>
              </a:spcBef>
              <a:spcAft>
                <a:spcPts val="0"/>
              </a:spcAft>
              <a:buClr>
                <a:schemeClr val="dk1"/>
              </a:buClr>
              <a:buSzPts val="1400"/>
              <a:buFont typeface="Inter Light"/>
              <a:buNone/>
              <a:defRPr/>
            </a:lvl4pPr>
            <a:lvl5pPr lvl="4" algn="l" rtl="0">
              <a:lnSpc>
                <a:spcPct val="100000"/>
              </a:lnSpc>
              <a:spcBef>
                <a:spcPts val="0"/>
              </a:spcBef>
              <a:spcAft>
                <a:spcPts val="0"/>
              </a:spcAft>
              <a:buClr>
                <a:schemeClr val="dk1"/>
              </a:buClr>
              <a:buSzPts val="1400"/>
              <a:buFont typeface="Inter Light"/>
              <a:buNone/>
              <a:defRPr/>
            </a:lvl5pPr>
            <a:lvl6pPr lvl="5" algn="l" rtl="0">
              <a:lnSpc>
                <a:spcPct val="100000"/>
              </a:lnSpc>
              <a:spcBef>
                <a:spcPts val="0"/>
              </a:spcBef>
              <a:spcAft>
                <a:spcPts val="0"/>
              </a:spcAft>
              <a:buClr>
                <a:schemeClr val="dk1"/>
              </a:buClr>
              <a:buSzPts val="1400"/>
              <a:buFont typeface="Inter Light"/>
              <a:buNone/>
              <a:defRPr/>
            </a:lvl6pPr>
            <a:lvl7pPr lvl="6" algn="l" rtl="0">
              <a:lnSpc>
                <a:spcPct val="100000"/>
              </a:lnSpc>
              <a:spcBef>
                <a:spcPts val="0"/>
              </a:spcBef>
              <a:spcAft>
                <a:spcPts val="0"/>
              </a:spcAft>
              <a:buClr>
                <a:schemeClr val="dk1"/>
              </a:buClr>
              <a:buSzPts val="1400"/>
              <a:buFont typeface="Inter Light"/>
              <a:buNone/>
              <a:defRPr/>
            </a:lvl7pPr>
            <a:lvl8pPr lvl="7" algn="l" rtl="0">
              <a:lnSpc>
                <a:spcPct val="100000"/>
              </a:lnSpc>
              <a:spcBef>
                <a:spcPts val="0"/>
              </a:spcBef>
              <a:spcAft>
                <a:spcPts val="0"/>
              </a:spcAft>
              <a:buClr>
                <a:schemeClr val="dk1"/>
              </a:buClr>
              <a:buSzPts val="1400"/>
              <a:buFont typeface="Inter Light"/>
              <a:buNone/>
              <a:defRPr/>
            </a:lvl8pPr>
            <a:lvl9pPr lvl="8" algn="l" rtl="0">
              <a:lnSpc>
                <a:spcPct val="100000"/>
              </a:lnSpc>
              <a:spcBef>
                <a:spcPts val="0"/>
              </a:spcBef>
              <a:spcAft>
                <a:spcPts val="0"/>
              </a:spcAft>
              <a:buClr>
                <a:schemeClr val="dk1"/>
              </a:buClr>
              <a:buSzPts val="1400"/>
              <a:buFont typeface="Inter Ligh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itle and Subtitle 1 2">
  <p:cSld name="1_Title and Subtitle_1_1">
    <p:spTree>
      <p:nvGrpSpPr>
        <p:cNvPr id="1" name="Shape 2197"/>
        <p:cNvGrpSpPr/>
        <p:nvPr/>
      </p:nvGrpSpPr>
      <p:grpSpPr>
        <a:xfrm>
          <a:off x="0" y="0"/>
          <a:ext cx="0" cy="0"/>
          <a:chOff x="0" y="0"/>
          <a:chExt cx="0" cy="0"/>
        </a:xfrm>
      </p:grpSpPr>
      <p:sp>
        <p:nvSpPr>
          <p:cNvPr id="2198" name="Google Shape;2198;p159"/>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99" name="Google Shape;2199;p159"/>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200" name="Google Shape;2200;p159"/>
          <p:cNvPicPr preferRelativeResize="0"/>
          <p:nvPr/>
        </p:nvPicPr>
        <p:blipFill>
          <a:blip r:embed="rId2">
            <a:alphaModFix/>
          </a:blip>
          <a:stretch>
            <a:fillRect/>
          </a:stretch>
        </p:blipFill>
        <p:spPr>
          <a:xfrm>
            <a:off x="0" y="-3"/>
            <a:ext cx="12191976" cy="6858000"/>
          </a:xfrm>
          <a:prstGeom prst="rect">
            <a:avLst/>
          </a:prstGeom>
          <a:noFill/>
          <a:ln>
            <a:noFill/>
          </a:ln>
        </p:spPr>
      </p:pic>
      <p:sp>
        <p:nvSpPr>
          <p:cNvPr id="2201" name="Google Shape;2201;p15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202" name="Google Shape;2202;p159"/>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203" name="Google Shape;2203;p159"/>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1">
  <p:cSld name="Orange Title_1">
    <p:bg>
      <p:bgPr>
        <a:blipFill>
          <a:blip r:embed="rId2">
            <a:alphaModFix/>
          </a:blip>
          <a:stretch>
            <a:fillRect/>
          </a:stretch>
        </a:blipFill>
        <a:effectLst/>
      </p:bgPr>
    </p:bg>
    <p:spTree>
      <p:nvGrpSpPr>
        <p:cNvPr id="1" name="Shape 2204"/>
        <p:cNvGrpSpPr/>
        <p:nvPr/>
      </p:nvGrpSpPr>
      <p:grpSpPr>
        <a:xfrm>
          <a:off x="0" y="0"/>
          <a:ext cx="0" cy="0"/>
          <a:chOff x="0" y="0"/>
          <a:chExt cx="0" cy="0"/>
        </a:xfrm>
      </p:grpSpPr>
      <p:sp>
        <p:nvSpPr>
          <p:cNvPr id="2205" name="Google Shape;2205;p160"/>
          <p:cNvSpPr txBox="1">
            <a:spLocks noGrp="1"/>
          </p:cNvSpPr>
          <p:nvPr>
            <p:ph type="title"/>
          </p:nvPr>
        </p:nvSpPr>
        <p:spPr>
          <a:xfrm>
            <a:off x="431625" y="2582900"/>
            <a:ext cx="5442300" cy="1498500"/>
          </a:xfrm>
          <a:prstGeom prst="rect">
            <a:avLst/>
          </a:prstGeom>
          <a:noFill/>
          <a:ln>
            <a:noFill/>
          </a:ln>
        </p:spPr>
        <p:txBody>
          <a:bodyPr spcFirstLastPara="1" wrap="square" lIns="0" tIns="0" rIns="0" bIns="0" anchor="t" anchorCtr="0">
            <a:noAutofit/>
          </a:bodyPr>
          <a:lstStyle>
            <a:lvl1pPr lvl="0" algn="l">
              <a:lnSpc>
                <a:spcPct val="87000"/>
              </a:lnSpc>
              <a:spcBef>
                <a:spcPts val="0"/>
              </a:spcBef>
              <a:spcAft>
                <a:spcPts val="0"/>
              </a:spcAft>
              <a:buClr>
                <a:schemeClr val="lt1"/>
              </a:buClr>
              <a:buSzPts val="5500"/>
              <a:buFont typeface="Inter SemiBold"/>
              <a:buNone/>
              <a:defRPr sz="5500">
                <a:solidFill>
                  <a:schemeClr val="lt1"/>
                </a:solidFill>
                <a:latin typeface="Inter SemiBold"/>
                <a:ea typeface="Inter SemiBold"/>
                <a:cs typeface="Inter SemiBold"/>
                <a:sym typeface="Inter SemiBold"/>
              </a:defRPr>
            </a:lvl1pPr>
            <a:lvl2pPr lvl="1"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2pPr>
            <a:lvl3pPr lvl="2"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3pPr>
            <a:lvl4pPr lvl="3"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4pPr>
            <a:lvl5pPr lvl="4"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5pPr>
            <a:lvl6pPr lvl="5"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6pPr>
            <a:lvl7pPr lvl="6"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7pPr>
            <a:lvl8pPr lvl="7"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8pPr>
            <a:lvl9pPr lvl="8" algn="l">
              <a:lnSpc>
                <a:spcPct val="100000"/>
              </a:lnSpc>
              <a:spcBef>
                <a:spcPts val="0"/>
              </a:spcBef>
              <a:spcAft>
                <a:spcPts val="0"/>
              </a:spcAft>
              <a:buClr>
                <a:schemeClr val="dk1"/>
              </a:buClr>
              <a:buSzPts val="1300"/>
              <a:buFont typeface="Inter SemiBold"/>
              <a:buNone/>
              <a:defRPr sz="1700">
                <a:solidFill>
                  <a:schemeClr val="dk1"/>
                </a:solidFill>
                <a:latin typeface="Inter SemiBold"/>
                <a:ea typeface="Inter SemiBold"/>
                <a:cs typeface="Inter SemiBold"/>
                <a:sym typeface="Inter SemiBold"/>
              </a:defRPr>
            </a:lvl9pPr>
          </a:lstStyle>
          <a:p>
            <a:endParaRPr/>
          </a:p>
        </p:txBody>
      </p:sp>
      <p:grpSp>
        <p:nvGrpSpPr>
          <p:cNvPr id="2206" name="Google Shape;2206;p160"/>
          <p:cNvGrpSpPr/>
          <p:nvPr/>
        </p:nvGrpSpPr>
        <p:grpSpPr>
          <a:xfrm>
            <a:off x="495295" y="6066103"/>
            <a:ext cx="2262687" cy="397148"/>
            <a:chOff x="495295" y="452553"/>
            <a:chExt cx="2262687" cy="397148"/>
          </a:xfrm>
        </p:grpSpPr>
        <p:sp>
          <p:nvSpPr>
            <p:cNvPr id="2207" name="Google Shape;2207;p16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2208" name="Google Shape;2208;p160"/>
            <p:cNvGrpSpPr/>
            <p:nvPr/>
          </p:nvGrpSpPr>
          <p:grpSpPr>
            <a:xfrm>
              <a:off x="1036348" y="561444"/>
              <a:ext cx="1721634" cy="184197"/>
              <a:chOff x="1036348" y="561444"/>
              <a:chExt cx="1721634" cy="184197"/>
            </a:xfrm>
          </p:grpSpPr>
          <p:grpSp>
            <p:nvGrpSpPr>
              <p:cNvPr id="2209" name="Google Shape;2209;p160"/>
              <p:cNvGrpSpPr/>
              <p:nvPr/>
            </p:nvGrpSpPr>
            <p:grpSpPr>
              <a:xfrm>
                <a:off x="1036348" y="563495"/>
                <a:ext cx="1662301" cy="182146"/>
                <a:chOff x="1036348" y="563495"/>
                <a:chExt cx="1662301" cy="182146"/>
              </a:xfrm>
            </p:grpSpPr>
            <p:sp>
              <p:nvSpPr>
                <p:cNvPr id="2210" name="Google Shape;2210;p16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1" name="Google Shape;2211;p16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2" name="Google Shape;2212;p16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3" name="Google Shape;2213;p16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4" name="Google Shape;2214;p16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5" name="Google Shape;2215;p16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6" name="Google Shape;2216;p16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7" name="Google Shape;2217;p16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8" name="Google Shape;2218;p16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19" name="Google Shape;2219;p16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220" name="Google Shape;2220;p16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2221" name="Google Shape;2221;p16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pic>
        <p:nvPicPr>
          <p:cNvPr id="2222" name="Google Shape;2222;p160"/>
          <p:cNvPicPr preferRelativeResize="0"/>
          <p:nvPr/>
        </p:nvPicPr>
        <p:blipFill rotWithShape="1">
          <a:blip r:embed="rId3">
            <a:alphaModFix/>
          </a:blip>
          <a:srcRect/>
          <a:stretch/>
        </p:blipFill>
        <p:spPr>
          <a:xfrm>
            <a:off x="495300" y="436875"/>
            <a:ext cx="4290104" cy="1005475"/>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Subtitle-Dark Hex 1">
  <p:cSld name="Title and Subtitle 1_1_1">
    <p:spTree>
      <p:nvGrpSpPr>
        <p:cNvPr id="1" name="Shape 2223"/>
        <p:cNvGrpSpPr/>
        <p:nvPr/>
      </p:nvGrpSpPr>
      <p:grpSpPr>
        <a:xfrm>
          <a:off x="0" y="0"/>
          <a:ext cx="0" cy="0"/>
          <a:chOff x="0" y="0"/>
          <a:chExt cx="0" cy="0"/>
        </a:xfrm>
      </p:grpSpPr>
      <p:sp>
        <p:nvSpPr>
          <p:cNvPr id="2224" name="Google Shape;2224;p161"/>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225" name="Google Shape;2225;p161"/>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30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9pPr>
          </a:lstStyle>
          <a:p>
            <a:endParaRPr/>
          </a:p>
        </p:txBody>
      </p:sp>
      <p:pic>
        <p:nvPicPr>
          <p:cNvPr id="2226" name="Google Shape;2226;p161"/>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227" name="Google Shape;2227;p161"/>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28" name="Google Shape;2228;p161"/>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229" name="Google Shape;2229;p16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230" name="Google Shape;2230;p161"/>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231" name="Google Shape;2231;p161"/>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D8D8D8"/>
                </a:solidFill>
                <a:latin typeface="Arial"/>
                <a:ea typeface="Arial"/>
                <a:cs typeface="Arial"/>
                <a:sym typeface="Arial"/>
              </a:rPr>
              <a:t>©</a:t>
            </a:r>
            <a:r>
              <a:rPr lang="en-US" sz="800" b="0" i="0" u="none" strike="noStrike" cap="none">
                <a:solidFill>
                  <a:srgbClr val="D8D8D8"/>
                </a:solidFill>
                <a:latin typeface="Space Mono"/>
                <a:ea typeface="Space Mono"/>
                <a:cs typeface="Space Mono"/>
                <a:sym typeface="Space Mono"/>
              </a:rPr>
              <a:t>2024 Pure Storage</a:t>
            </a:r>
            <a:endParaRPr sz="800" b="0" i="0" u="none" strike="noStrike" cap="none">
              <a:solidFill>
                <a:srgbClr val="D8D8D8"/>
              </a:solidFill>
              <a:latin typeface="Inter Light"/>
              <a:ea typeface="Inter Light"/>
              <a:cs typeface="Inter Light"/>
              <a:sym typeface="Inter Light"/>
            </a:endParaRPr>
          </a:p>
        </p:txBody>
      </p:sp>
      <p:sp>
        <p:nvSpPr>
          <p:cNvPr id="2232" name="Google Shape;2232;p161"/>
          <p:cNvSpPr txBox="1"/>
          <p:nvPr/>
        </p:nvSpPr>
        <p:spPr>
          <a:xfrm>
            <a:off x="9758425" y="6530675"/>
            <a:ext cx="16029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BFBFBF"/>
                </a:solidFill>
                <a:latin typeface="Arial"/>
                <a:ea typeface="Arial"/>
                <a:cs typeface="Arial"/>
                <a:sym typeface="Arial"/>
              </a:rPr>
              <a:t>Global Leadership Summit 2024</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Subtitle-black pattern 1">
  <p:cSld name="1_Title and Subtitle_1_1_1_1">
    <p:spTree>
      <p:nvGrpSpPr>
        <p:cNvPr id="1" name="Shape 2233"/>
        <p:cNvGrpSpPr/>
        <p:nvPr/>
      </p:nvGrpSpPr>
      <p:grpSpPr>
        <a:xfrm>
          <a:off x="0" y="0"/>
          <a:ext cx="0" cy="0"/>
          <a:chOff x="0" y="0"/>
          <a:chExt cx="0" cy="0"/>
        </a:xfrm>
      </p:grpSpPr>
      <p:sp>
        <p:nvSpPr>
          <p:cNvPr id="2234" name="Google Shape;2234;p162"/>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235" name="Google Shape;2235;p162"/>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236" name="Google Shape;2236;p162"/>
          <p:cNvPicPr preferRelativeResize="0"/>
          <p:nvPr/>
        </p:nvPicPr>
        <p:blipFill rotWithShape="1">
          <a:blip r:embed="rId2">
            <a:alphaModFix/>
          </a:blip>
          <a:srcRect/>
          <a:stretch/>
        </p:blipFill>
        <p:spPr>
          <a:xfrm>
            <a:off x="-7675" y="0"/>
            <a:ext cx="12199675" cy="6858000"/>
          </a:xfrm>
          <a:prstGeom prst="rect">
            <a:avLst/>
          </a:prstGeom>
          <a:noFill/>
          <a:ln>
            <a:noFill/>
          </a:ln>
        </p:spPr>
      </p:pic>
      <p:sp>
        <p:nvSpPr>
          <p:cNvPr id="2237" name="Google Shape;2237;p162"/>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238" name="Google Shape;2238;p162"/>
          <p:cNvSpPr txBox="1"/>
          <p:nvPr/>
        </p:nvSpPr>
        <p:spPr>
          <a:xfrm>
            <a:off x="11695176"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2239" name="Google Shape;2239;p162"/>
          <p:cNvSpPr txBox="1"/>
          <p:nvPr/>
        </p:nvSpPr>
        <p:spPr>
          <a:xfrm>
            <a:off x="495299" y="6533065"/>
            <a:ext cx="37737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b="0" i="0" u="none" strike="noStrike" cap="none">
                <a:solidFill>
                  <a:schemeClr val="dk2"/>
                </a:solidFill>
                <a:latin typeface="Arial"/>
                <a:ea typeface="Arial"/>
                <a:cs typeface="Arial"/>
                <a:sym typeface="Arial"/>
              </a:rPr>
              <a:t>©</a:t>
            </a:r>
            <a:r>
              <a:rPr lang="en-US" sz="800" b="0" i="0" u="none" strike="noStrike" cap="none">
                <a:solidFill>
                  <a:schemeClr val="dk2"/>
                </a:solidFill>
                <a:latin typeface="Space Mono"/>
                <a:ea typeface="Space Mono"/>
                <a:cs typeface="Space Mono"/>
                <a:sym typeface="Space Mono"/>
              </a:rPr>
              <a:t>2024 Pure Storage</a:t>
            </a:r>
            <a:endParaRPr sz="800" b="0" i="0" u="none" strike="noStrike" cap="none">
              <a:solidFill>
                <a:schemeClr val="dk2"/>
              </a:solidFill>
              <a:latin typeface="Space Mono"/>
              <a:ea typeface="Space Mono"/>
              <a:cs typeface="Space Mono"/>
              <a:sym typeface="Space Mono"/>
            </a:endParaRPr>
          </a:p>
        </p:txBody>
      </p:sp>
      <p:sp>
        <p:nvSpPr>
          <p:cNvPr id="2240" name="Google Shape;2240;p162"/>
          <p:cNvSpPr txBox="1">
            <a:spLocks noGrp="1"/>
          </p:cNvSpPr>
          <p:nvPr>
            <p:ph type="title" idx="2"/>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41" name="Google Shape;2241;p162"/>
          <p:cNvSpPr txBox="1">
            <a:spLocks noGrp="1"/>
          </p:cNvSpPr>
          <p:nvPr>
            <p:ph type="subTitle" idx="3"/>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242" name="Google Shape;2242;p162"/>
          <p:cNvSpPr txBox="1"/>
          <p:nvPr/>
        </p:nvSpPr>
        <p:spPr>
          <a:xfrm>
            <a:off x="9758425" y="6530675"/>
            <a:ext cx="16029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BFBFBF"/>
                </a:solidFill>
                <a:latin typeface="Arial"/>
                <a:ea typeface="Arial"/>
                <a:cs typeface="Arial"/>
                <a:sym typeface="Arial"/>
              </a:rPr>
              <a:t>Global Leadership Summit 2024</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itle and Subtitle 1-Canvas 2">
  <p:cSld name="1_Title and Subtitle_2_2">
    <p:bg>
      <p:bgPr>
        <a:blipFill>
          <a:blip r:embed="rId2">
            <a:alphaModFix/>
          </a:blip>
          <a:stretch>
            <a:fillRect/>
          </a:stretch>
        </a:blipFill>
        <a:effectLst/>
      </p:bgPr>
    </p:bg>
    <p:spTree>
      <p:nvGrpSpPr>
        <p:cNvPr id="1" name="Shape 2243"/>
        <p:cNvGrpSpPr/>
        <p:nvPr/>
      </p:nvGrpSpPr>
      <p:grpSpPr>
        <a:xfrm>
          <a:off x="0" y="0"/>
          <a:ext cx="0" cy="0"/>
          <a:chOff x="0" y="0"/>
          <a:chExt cx="0" cy="0"/>
        </a:xfrm>
      </p:grpSpPr>
      <p:sp>
        <p:nvSpPr>
          <p:cNvPr id="2244" name="Google Shape;2244;p163"/>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35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45" name="Google Shape;2245;p163"/>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246" name="Google Shape;2246;p16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247" name="Google Shape;2247;p163"/>
          <p:cNvSpPr txBox="1"/>
          <p:nvPr/>
        </p:nvSpPr>
        <p:spPr>
          <a:xfrm>
            <a:off x="9758425" y="6530675"/>
            <a:ext cx="16029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a:solidFill>
                  <a:srgbClr val="BFBFBF"/>
                </a:solidFill>
              </a:rPr>
              <a:t>Global Leadership Summit 2024</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Title 1 1">
  <p:cSld name="Orange Title_1_1">
    <p:bg>
      <p:bgPr>
        <a:blipFill>
          <a:blip r:embed="rId2">
            <a:alphaModFix/>
          </a:blip>
          <a:stretch>
            <a:fillRect/>
          </a:stretch>
        </a:blipFill>
        <a:effectLst/>
      </p:bgPr>
    </p:bg>
    <p:spTree>
      <p:nvGrpSpPr>
        <p:cNvPr id="1" name="Shape 2248"/>
        <p:cNvGrpSpPr/>
        <p:nvPr/>
      </p:nvGrpSpPr>
      <p:grpSpPr>
        <a:xfrm>
          <a:off x="0" y="0"/>
          <a:ext cx="0" cy="0"/>
          <a:chOff x="0" y="0"/>
          <a:chExt cx="0" cy="0"/>
        </a:xfrm>
      </p:grpSpPr>
      <p:pic>
        <p:nvPicPr>
          <p:cNvPr id="2249" name="Google Shape;2249;p164"/>
          <p:cNvPicPr preferRelativeResize="0"/>
          <p:nvPr/>
        </p:nvPicPr>
        <p:blipFill rotWithShape="1">
          <a:blip r:embed="rId3">
            <a:alphaModFix/>
          </a:blip>
          <a:srcRect l="29" r="39"/>
          <a:stretch/>
        </p:blipFill>
        <p:spPr>
          <a:xfrm>
            <a:off x="3917714" y="1640000"/>
            <a:ext cx="4356578" cy="3578001"/>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Title and Subtitle 1-Canvas">
  <p:cSld name="1_Title and Subtitle_2_3">
    <p:bg>
      <p:bgPr>
        <a:blipFill>
          <a:blip r:embed="rId2">
            <a:alphaModFix/>
          </a:blip>
          <a:stretch>
            <a:fillRect/>
          </a:stretch>
        </a:blipFill>
        <a:effectLst/>
      </p:bgPr>
    </p:bg>
    <p:spTree>
      <p:nvGrpSpPr>
        <p:cNvPr id="1" name="Shape 2250"/>
        <p:cNvGrpSpPr/>
        <p:nvPr/>
      </p:nvGrpSpPr>
      <p:grpSpPr>
        <a:xfrm>
          <a:off x="0" y="0"/>
          <a:ext cx="0" cy="0"/>
          <a:chOff x="0" y="0"/>
          <a:chExt cx="0" cy="0"/>
        </a:xfrm>
      </p:grpSpPr>
      <p:sp>
        <p:nvSpPr>
          <p:cNvPr id="2251" name="Google Shape;2251;p165"/>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35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52" name="Google Shape;2252;p165"/>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253" name="Google Shape;2253;p165"/>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BFBFBF"/>
              </a:solidFill>
              <a:latin typeface="Inter Light"/>
              <a:ea typeface="Inter Light"/>
              <a:cs typeface="Inter Light"/>
              <a:sym typeface="Inter Light"/>
            </a:endParaRPr>
          </a:p>
        </p:txBody>
      </p:sp>
      <p:sp>
        <p:nvSpPr>
          <p:cNvPr id="2254" name="Google Shape;2254;p165"/>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BFBFBF"/>
                </a:solidFill>
                <a:latin typeface="Space Mono"/>
                <a:ea typeface="Space Mono"/>
                <a:cs typeface="Space Mono"/>
                <a:sym typeface="Space Mono"/>
              </a:rPr>
              <a:t>‹#›</a:t>
            </a:fld>
            <a:endParaRPr sz="800" b="0" i="0" u="none" strike="noStrike" cap="none">
              <a:solidFill>
                <a:srgbClr val="BFBFBF"/>
              </a:solidFill>
              <a:latin typeface="Space Mono"/>
              <a:ea typeface="Space Mono"/>
              <a:cs typeface="Space Mono"/>
              <a:sym typeface="Space Mono"/>
            </a:endParaRPr>
          </a:p>
        </p:txBody>
      </p:sp>
      <p:sp>
        <p:nvSpPr>
          <p:cNvPr id="2255" name="Google Shape;2255;p165"/>
          <p:cNvSpPr txBox="1"/>
          <p:nvPr/>
        </p:nvSpPr>
        <p:spPr>
          <a:xfrm>
            <a:off x="9758425" y="6530675"/>
            <a:ext cx="16029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a:solidFill>
                  <a:srgbClr val="BFBFBF"/>
                </a:solidFill>
              </a:rPr>
              <a:t>Global Leadership Summit 2024</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Subtitle-Dark Hex 2">
  <p:cSld name="Title and Subtitle 1_1_2">
    <p:spTree>
      <p:nvGrpSpPr>
        <p:cNvPr id="1" name="Shape 2256"/>
        <p:cNvGrpSpPr/>
        <p:nvPr/>
      </p:nvGrpSpPr>
      <p:grpSpPr>
        <a:xfrm>
          <a:off x="0" y="0"/>
          <a:ext cx="0" cy="0"/>
          <a:chOff x="0" y="0"/>
          <a:chExt cx="0" cy="0"/>
        </a:xfrm>
      </p:grpSpPr>
      <p:sp>
        <p:nvSpPr>
          <p:cNvPr id="2257" name="Google Shape;2257;p166"/>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258" name="Google Shape;2258;p166"/>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900"/>
            </a:lvl2pPr>
            <a:lvl3pPr lvl="2" algn="l">
              <a:lnSpc>
                <a:spcPct val="100000"/>
              </a:lnSpc>
              <a:spcBef>
                <a:spcPts val="0"/>
              </a:spcBef>
              <a:spcAft>
                <a:spcPts val="0"/>
              </a:spcAft>
              <a:buClr>
                <a:schemeClr val="dk1"/>
              </a:buClr>
              <a:buSzPts val="1500"/>
              <a:buFont typeface="Inter Light"/>
              <a:buNone/>
              <a:defRPr sz="1900"/>
            </a:lvl3pPr>
            <a:lvl4pPr lvl="3" algn="l">
              <a:lnSpc>
                <a:spcPct val="100000"/>
              </a:lnSpc>
              <a:spcBef>
                <a:spcPts val="0"/>
              </a:spcBef>
              <a:spcAft>
                <a:spcPts val="0"/>
              </a:spcAft>
              <a:buClr>
                <a:schemeClr val="dk1"/>
              </a:buClr>
              <a:buSzPts val="1500"/>
              <a:buFont typeface="Inter Light"/>
              <a:buNone/>
              <a:defRPr sz="1900"/>
            </a:lvl4pPr>
            <a:lvl5pPr lvl="4" algn="l">
              <a:lnSpc>
                <a:spcPct val="100000"/>
              </a:lnSpc>
              <a:spcBef>
                <a:spcPts val="0"/>
              </a:spcBef>
              <a:spcAft>
                <a:spcPts val="0"/>
              </a:spcAft>
              <a:buClr>
                <a:schemeClr val="dk1"/>
              </a:buClr>
              <a:buSzPts val="1500"/>
              <a:buFont typeface="Inter Light"/>
              <a:buNone/>
              <a:defRPr sz="1900"/>
            </a:lvl5pPr>
            <a:lvl6pPr lvl="5" algn="l">
              <a:lnSpc>
                <a:spcPct val="100000"/>
              </a:lnSpc>
              <a:spcBef>
                <a:spcPts val="0"/>
              </a:spcBef>
              <a:spcAft>
                <a:spcPts val="0"/>
              </a:spcAft>
              <a:buClr>
                <a:schemeClr val="dk1"/>
              </a:buClr>
              <a:buSzPts val="1500"/>
              <a:buFont typeface="Inter Light"/>
              <a:buNone/>
              <a:defRPr sz="1900"/>
            </a:lvl6pPr>
            <a:lvl7pPr lvl="6" algn="l">
              <a:lnSpc>
                <a:spcPct val="100000"/>
              </a:lnSpc>
              <a:spcBef>
                <a:spcPts val="0"/>
              </a:spcBef>
              <a:spcAft>
                <a:spcPts val="0"/>
              </a:spcAft>
              <a:buClr>
                <a:schemeClr val="dk1"/>
              </a:buClr>
              <a:buSzPts val="1500"/>
              <a:buFont typeface="Inter Light"/>
              <a:buNone/>
              <a:defRPr sz="1900"/>
            </a:lvl7pPr>
            <a:lvl8pPr lvl="7" algn="l">
              <a:lnSpc>
                <a:spcPct val="100000"/>
              </a:lnSpc>
              <a:spcBef>
                <a:spcPts val="0"/>
              </a:spcBef>
              <a:spcAft>
                <a:spcPts val="0"/>
              </a:spcAft>
              <a:buClr>
                <a:schemeClr val="dk1"/>
              </a:buClr>
              <a:buSzPts val="1500"/>
              <a:buFont typeface="Inter Light"/>
              <a:buNone/>
              <a:defRPr sz="1900"/>
            </a:lvl8pPr>
            <a:lvl9pPr lvl="8" algn="l">
              <a:lnSpc>
                <a:spcPct val="100000"/>
              </a:lnSpc>
              <a:spcBef>
                <a:spcPts val="0"/>
              </a:spcBef>
              <a:spcAft>
                <a:spcPts val="0"/>
              </a:spcAft>
              <a:buClr>
                <a:schemeClr val="dk1"/>
              </a:buClr>
              <a:buSzPts val="1500"/>
              <a:buFont typeface="Inter Light"/>
              <a:buNone/>
              <a:defRPr sz="1900"/>
            </a:lvl9pPr>
          </a:lstStyle>
          <a:p>
            <a:endParaRPr/>
          </a:p>
        </p:txBody>
      </p:sp>
      <p:pic>
        <p:nvPicPr>
          <p:cNvPr id="2259" name="Google Shape;2259;p166"/>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260" name="Google Shape;2260;p166"/>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61" name="Google Shape;2261;p166"/>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262" name="Google Shape;2262;p166"/>
          <p:cNvSpPr txBox="1">
            <a:spLocks noGrp="1"/>
          </p:cNvSpPr>
          <p:nvPr>
            <p:ph type="ftr" idx="2"/>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2263" name="Google Shape;2263;p166"/>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264" name="Google Shape;2264;p166"/>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4</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pic>
        <p:nvPicPr>
          <p:cNvPr id="2265" name="Google Shape;2265;p166"/>
          <p:cNvPicPr preferRelativeResize="0"/>
          <p:nvPr/>
        </p:nvPicPr>
        <p:blipFill>
          <a:blip r:embed="rId3">
            <a:alphaModFix/>
          </a:blip>
          <a:stretch>
            <a:fillRect/>
          </a:stretch>
        </p:blipFill>
        <p:spPr>
          <a:xfrm>
            <a:off x="8803525" y="6527970"/>
            <a:ext cx="2893164" cy="128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and Subtitle 1-Canvas 1">
  <p:cSld name="1_Title and Subtitle_2_4">
    <p:bg>
      <p:bgPr>
        <a:blipFill>
          <a:blip r:embed="rId2">
            <a:alphaModFix/>
          </a:blip>
          <a:stretch>
            <a:fillRect/>
          </a:stretch>
        </a:blipFill>
        <a:effectLst/>
      </p:bgPr>
    </p:bg>
    <p:spTree>
      <p:nvGrpSpPr>
        <p:cNvPr id="1" name="Shape 2266"/>
        <p:cNvGrpSpPr/>
        <p:nvPr/>
      </p:nvGrpSpPr>
      <p:grpSpPr>
        <a:xfrm>
          <a:off x="0" y="0"/>
          <a:ext cx="0" cy="0"/>
          <a:chOff x="0" y="0"/>
          <a:chExt cx="0" cy="0"/>
        </a:xfrm>
      </p:grpSpPr>
      <p:sp>
        <p:nvSpPr>
          <p:cNvPr id="2267" name="Google Shape;2267;p167"/>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35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68" name="Google Shape;2268;p167"/>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269" name="Google Shape;2269;p16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BFBFBF"/>
              </a:solidFill>
              <a:latin typeface="Inter Light"/>
              <a:ea typeface="Inter Light"/>
              <a:cs typeface="Inter Light"/>
              <a:sym typeface="Inter Light"/>
            </a:endParaRPr>
          </a:p>
        </p:txBody>
      </p:sp>
      <p:sp>
        <p:nvSpPr>
          <p:cNvPr id="2270" name="Google Shape;2270;p167"/>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BFBFBF"/>
                </a:solidFill>
                <a:latin typeface="Space Mono"/>
                <a:ea typeface="Space Mono"/>
                <a:cs typeface="Space Mono"/>
                <a:sym typeface="Space Mono"/>
              </a:rPr>
              <a:t>‹#›</a:t>
            </a:fld>
            <a:endParaRPr sz="800" b="0" i="0" u="none" strike="noStrike" cap="none">
              <a:solidFill>
                <a:srgbClr val="BFBFBF"/>
              </a:solidFill>
              <a:latin typeface="Space Mono"/>
              <a:ea typeface="Space Mono"/>
              <a:cs typeface="Space Mono"/>
              <a:sym typeface="Space Mono"/>
            </a:endParaRPr>
          </a:p>
        </p:txBody>
      </p:sp>
      <p:sp>
        <p:nvSpPr>
          <p:cNvPr id="2271" name="Google Shape;2271;p167"/>
          <p:cNvSpPr txBox="1"/>
          <p:nvPr/>
        </p:nvSpPr>
        <p:spPr>
          <a:xfrm>
            <a:off x="9758425" y="6530675"/>
            <a:ext cx="16029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a:solidFill>
                  <a:srgbClr val="BFBFBF"/>
                </a:solidFill>
              </a:rPr>
              <a:t>Global Leadership Summit 2024</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ubtitle-Dark Hex 1 1">
  <p:cSld name="Title and Subtitle 1_1_1_1">
    <p:spTree>
      <p:nvGrpSpPr>
        <p:cNvPr id="1" name="Shape 2272"/>
        <p:cNvGrpSpPr/>
        <p:nvPr/>
      </p:nvGrpSpPr>
      <p:grpSpPr>
        <a:xfrm>
          <a:off x="0" y="0"/>
          <a:ext cx="0" cy="0"/>
          <a:chOff x="0" y="0"/>
          <a:chExt cx="0" cy="0"/>
        </a:xfrm>
      </p:grpSpPr>
      <p:sp>
        <p:nvSpPr>
          <p:cNvPr id="2273" name="Google Shape;2273;p168"/>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68"/>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2275" name="Google Shape;2275;p168"/>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276" name="Google Shape;2276;p168"/>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277" name="Google Shape;2277;p168"/>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278" name="Google Shape;2278;p16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279" name="Google Shape;2279;p168"/>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280" name="Google Shape;2280;p168"/>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lumn ">
  <p:cSld name="Four Column ">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18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p12"/>
          <p:cNvSpPr txBox="1">
            <a:spLocks noGrp="1"/>
          </p:cNvSpPr>
          <p:nvPr>
            <p:ph type="body" idx="1"/>
          </p:nvPr>
        </p:nvSpPr>
        <p:spPr>
          <a:xfrm>
            <a:off x="495300" y="1719072"/>
            <a:ext cx="2615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46" name="Google Shape;146;p12"/>
          <p:cNvSpPr txBox="1">
            <a:spLocks noGrp="1"/>
          </p:cNvSpPr>
          <p:nvPr>
            <p:ph type="body" idx="2"/>
          </p:nvPr>
        </p:nvSpPr>
        <p:spPr>
          <a:xfrm>
            <a:off x="3355016" y="1719072"/>
            <a:ext cx="2615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47" name="Google Shape;147;p12"/>
          <p:cNvSpPr txBox="1">
            <a:spLocks noGrp="1"/>
          </p:cNvSpPr>
          <p:nvPr>
            <p:ph type="body" idx="3"/>
          </p:nvPr>
        </p:nvSpPr>
        <p:spPr>
          <a:xfrm>
            <a:off x="6221946" y="1719072"/>
            <a:ext cx="2615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48" name="Google Shape;148;p12"/>
          <p:cNvSpPr txBox="1">
            <a:spLocks noGrp="1"/>
          </p:cNvSpPr>
          <p:nvPr>
            <p:ph type="subTitle" idx="4"/>
          </p:nvPr>
        </p:nvSpPr>
        <p:spPr>
          <a:xfrm>
            <a:off x="494189" y="1088136"/>
            <a:ext cx="11188200" cy="2658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SzPts val="1800"/>
              <a:buNone/>
              <a:defRPr sz="1800">
                <a:solidFill>
                  <a:schemeClr val="dk1"/>
                </a:solidFill>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
        <p:nvSpPr>
          <p:cNvPr id="149" name="Google Shape;149;p12"/>
          <p:cNvSpPr txBox="1">
            <a:spLocks noGrp="1"/>
          </p:cNvSpPr>
          <p:nvPr>
            <p:ph type="body" idx="5"/>
          </p:nvPr>
        </p:nvSpPr>
        <p:spPr>
          <a:xfrm>
            <a:off x="9067379" y="1719072"/>
            <a:ext cx="2615100" cy="46818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50" name="Google Shape;150;p12"/>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Clr>
                <a:schemeClr val="dk1"/>
              </a:buClr>
              <a:buSzPts val="1400"/>
              <a:buFont typeface="Inter Light"/>
              <a:buNone/>
              <a:defRPr/>
            </a:lvl2pPr>
            <a:lvl3pPr lvl="2" algn="l" rtl="0">
              <a:lnSpc>
                <a:spcPct val="100000"/>
              </a:lnSpc>
              <a:spcBef>
                <a:spcPts val="0"/>
              </a:spcBef>
              <a:spcAft>
                <a:spcPts val="0"/>
              </a:spcAft>
              <a:buClr>
                <a:schemeClr val="dk1"/>
              </a:buClr>
              <a:buSzPts val="1400"/>
              <a:buFont typeface="Inter Light"/>
              <a:buNone/>
              <a:defRPr/>
            </a:lvl3pPr>
            <a:lvl4pPr lvl="3" algn="l" rtl="0">
              <a:lnSpc>
                <a:spcPct val="100000"/>
              </a:lnSpc>
              <a:spcBef>
                <a:spcPts val="0"/>
              </a:spcBef>
              <a:spcAft>
                <a:spcPts val="0"/>
              </a:spcAft>
              <a:buClr>
                <a:schemeClr val="dk1"/>
              </a:buClr>
              <a:buSzPts val="1400"/>
              <a:buFont typeface="Inter Light"/>
              <a:buNone/>
              <a:defRPr/>
            </a:lvl4pPr>
            <a:lvl5pPr lvl="4" algn="l" rtl="0">
              <a:lnSpc>
                <a:spcPct val="100000"/>
              </a:lnSpc>
              <a:spcBef>
                <a:spcPts val="0"/>
              </a:spcBef>
              <a:spcAft>
                <a:spcPts val="0"/>
              </a:spcAft>
              <a:buClr>
                <a:schemeClr val="dk1"/>
              </a:buClr>
              <a:buSzPts val="1400"/>
              <a:buFont typeface="Inter Light"/>
              <a:buNone/>
              <a:defRPr/>
            </a:lvl5pPr>
            <a:lvl6pPr lvl="5" algn="l" rtl="0">
              <a:lnSpc>
                <a:spcPct val="100000"/>
              </a:lnSpc>
              <a:spcBef>
                <a:spcPts val="0"/>
              </a:spcBef>
              <a:spcAft>
                <a:spcPts val="0"/>
              </a:spcAft>
              <a:buClr>
                <a:schemeClr val="dk1"/>
              </a:buClr>
              <a:buSzPts val="1400"/>
              <a:buFont typeface="Inter Light"/>
              <a:buNone/>
              <a:defRPr/>
            </a:lvl6pPr>
            <a:lvl7pPr lvl="6" algn="l" rtl="0">
              <a:lnSpc>
                <a:spcPct val="100000"/>
              </a:lnSpc>
              <a:spcBef>
                <a:spcPts val="0"/>
              </a:spcBef>
              <a:spcAft>
                <a:spcPts val="0"/>
              </a:spcAft>
              <a:buClr>
                <a:schemeClr val="dk1"/>
              </a:buClr>
              <a:buSzPts val="1400"/>
              <a:buFont typeface="Inter Light"/>
              <a:buNone/>
              <a:defRPr/>
            </a:lvl7pPr>
            <a:lvl8pPr lvl="7" algn="l" rtl="0">
              <a:lnSpc>
                <a:spcPct val="100000"/>
              </a:lnSpc>
              <a:spcBef>
                <a:spcPts val="0"/>
              </a:spcBef>
              <a:spcAft>
                <a:spcPts val="0"/>
              </a:spcAft>
              <a:buClr>
                <a:schemeClr val="dk1"/>
              </a:buClr>
              <a:buSzPts val="1400"/>
              <a:buFont typeface="Inter Light"/>
              <a:buNone/>
              <a:defRPr/>
            </a:lvl8pPr>
            <a:lvl9pPr lvl="8" algn="l" rtl="0">
              <a:lnSpc>
                <a:spcPct val="100000"/>
              </a:lnSpc>
              <a:spcBef>
                <a:spcPts val="0"/>
              </a:spcBef>
              <a:spcAft>
                <a:spcPts val="0"/>
              </a:spcAft>
              <a:buClr>
                <a:schemeClr val="dk1"/>
              </a:buClr>
              <a:buSzPts val="1400"/>
              <a:buFont typeface="Inter Ligh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con Layout - 16 Boxes 1">
  <p:cSld name="Icon Layout_1_3">
    <p:spTree>
      <p:nvGrpSpPr>
        <p:cNvPr id="1" name="Shape 2281"/>
        <p:cNvGrpSpPr/>
        <p:nvPr/>
      </p:nvGrpSpPr>
      <p:grpSpPr>
        <a:xfrm>
          <a:off x="0" y="0"/>
          <a:ext cx="0" cy="0"/>
          <a:chOff x="0" y="0"/>
          <a:chExt cx="0" cy="0"/>
        </a:xfrm>
      </p:grpSpPr>
      <p:sp>
        <p:nvSpPr>
          <p:cNvPr id="2282" name="Google Shape;2282;p169"/>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3" name="Google Shape;2283;p169"/>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4" name="Google Shape;2284;p169"/>
          <p:cNvSpPr txBox="1">
            <a:spLocks noGrp="1"/>
          </p:cNvSpPr>
          <p:nvPr>
            <p:ph type="subTitle" idx="1"/>
          </p:nvPr>
        </p:nvSpPr>
        <p:spPr>
          <a:xfrm>
            <a:off x="7507693" y="748078"/>
            <a:ext cx="4174800" cy="265800"/>
          </a:xfrm>
          <a:prstGeom prst="rect">
            <a:avLst/>
          </a:prstGeom>
          <a:noFill/>
          <a:ln>
            <a:noFill/>
          </a:ln>
        </p:spPr>
        <p:txBody>
          <a:bodyPr spcFirstLastPara="1" wrap="square" lIns="0" tIns="0" rIns="0" bIns="0" anchor="t" anchorCtr="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a:endParaRPr/>
          </a:p>
        </p:txBody>
      </p:sp>
      <p:sp>
        <p:nvSpPr>
          <p:cNvPr id="2285" name="Google Shape;2285;p169"/>
          <p:cNvSpPr/>
          <p:nvPr/>
        </p:nvSpPr>
        <p:spPr>
          <a:xfrm>
            <a:off x="493775"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86" name="Google Shape;2286;p169"/>
          <p:cNvSpPr/>
          <p:nvPr/>
        </p:nvSpPr>
        <p:spPr>
          <a:xfrm>
            <a:off x="1075252"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87" name="Google Shape;2287;p169"/>
          <p:cNvSpPr/>
          <p:nvPr/>
        </p:nvSpPr>
        <p:spPr>
          <a:xfrm>
            <a:off x="493775"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88" name="Google Shape;2288;p169"/>
          <p:cNvSpPr/>
          <p:nvPr/>
        </p:nvSpPr>
        <p:spPr>
          <a:xfrm>
            <a:off x="1075252"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89" name="Google Shape;2289;p169"/>
          <p:cNvSpPr/>
          <p:nvPr/>
        </p:nvSpPr>
        <p:spPr>
          <a:xfrm>
            <a:off x="493775"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0" name="Google Shape;2290;p169"/>
          <p:cNvSpPr/>
          <p:nvPr/>
        </p:nvSpPr>
        <p:spPr>
          <a:xfrm>
            <a:off x="1075252"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1" name="Google Shape;2291;p169"/>
          <p:cNvSpPr/>
          <p:nvPr/>
        </p:nvSpPr>
        <p:spPr>
          <a:xfrm>
            <a:off x="494975" y="351217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2" name="Google Shape;2292;p169"/>
          <p:cNvSpPr/>
          <p:nvPr/>
        </p:nvSpPr>
        <p:spPr>
          <a:xfrm>
            <a:off x="1076376" y="351042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3" name="Google Shape;2293;p169"/>
          <p:cNvSpPr/>
          <p:nvPr/>
        </p:nvSpPr>
        <p:spPr>
          <a:xfrm>
            <a:off x="1938952"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4" name="Google Shape;2294;p169"/>
          <p:cNvSpPr/>
          <p:nvPr/>
        </p:nvSpPr>
        <p:spPr>
          <a:xfrm>
            <a:off x="2520429"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5" name="Google Shape;2295;p169"/>
          <p:cNvSpPr/>
          <p:nvPr/>
        </p:nvSpPr>
        <p:spPr>
          <a:xfrm>
            <a:off x="1938952"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6" name="Google Shape;2296;p169"/>
          <p:cNvSpPr/>
          <p:nvPr/>
        </p:nvSpPr>
        <p:spPr>
          <a:xfrm>
            <a:off x="2520429"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7" name="Google Shape;2297;p169"/>
          <p:cNvSpPr/>
          <p:nvPr/>
        </p:nvSpPr>
        <p:spPr>
          <a:xfrm>
            <a:off x="1938952"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8" name="Google Shape;2298;p169"/>
          <p:cNvSpPr/>
          <p:nvPr/>
        </p:nvSpPr>
        <p:spPr>
          <a:xfrm>
            <a:off x="2520429"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99" name="Google Shape;2299;p169"/>
          <p:cNvSpPr/>
          <p:nvPr/>
        </p:nvSpPr>
        <p:spPr>
          <a:xfrm>
            <a:off x="1938952"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0" name="Google Shape;2300;p169"/>
          <p:cNvSpPr/>
          <p:nvPr/>
        </p:nvSpPr>
        <p:spPr>
          <a:xfrm>
            <a:off x="2520429"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01" name="Google Shape;2301;p169"/>
          <p:cNvCxnSpPr/>
          <p:nvPr/>
        </p:nvCxnSpPr>
        <p:spPr>
          <a:xfrm>
            <a:off x="1757160" y="1321380"/>
            <a:ext cx="0" cy="4879500"/>
          </a:xfrm>
          <a:prstGeom prst="straightConnector1">
            <a:avLst/>
          </a:prstGeom>
          <a:noFill/>
          <a:ln w="19050" cap="rnd" cmpd="sng">
            <a:solidFill>
              <a:srgbClr val="EAEAEA"/>
            </a:solidFill>
            <a:prstDash val="solid"/>
            <a:round/>
            <a:headEnd type="none" w="sm" len="sm"/>
            <a:tailEnd type="none" w="sm" len="sm"/>
          </a:ln>
        </p:spPr>
      </p:cxnSp>
      <p:sp>
        <p:nvSpPr>
          <p:cNvPr id="2302" name="Google Shape;2302;p169"/>
          <p:cNvSpPr/>
          <p:nvPr/>
        </p:nvSpPr>
        <p:spPr>
          <a:xfrm>
            <a:off x="493775"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3" name="Google Shape;2303;p169"/>
          <p:cNvSpPr/>
          <p:nvPr/>
        </p:nvSpPr>
        <p:spPr>
          <a:xfrm>
            <a:off x="1938952"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4" name="Google Shape;2304;p169"/>
          <p:cNvSpPr/>
          <p:nvPr/>
        </p:nvSpPr>
        <p:spPr>
          <a:xfrm>
            <a:off x="2520429"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5" name="Google Shape;2305;p169"/>
          <p:cNvSpPr/>
          <p:nvPr/>
        </p:nvSpPr>
        <p:spPr>
          <a:xfrm>
            <a:off x="493775"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6" name="Google Shape;2306;p169"/>
          <p:cNvSpPr/>
          <p:nvPr/>
        </p:nvSpPr>
        <p:spPr>
          <a:xfrm>
            <a:off x="1938952"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7" name="Google Shape;2307;p169"/>
          <p:cNvSpPr/>
          <p:nvPr/>
        </p:nvSpPr>
        <p:spPr>
          <a:xfrm>
            <a:off x="2520429"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8" name="Google Shape;2308;p169"/>
          <p:cNvSpPr/>
          <p:nvPr/>
        </p:nvSpPr>
        <p:spPr>
          <a:xfrm>
            <a:off x="1076376" y="424127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09" name="Google Shape;2309;p169"/>
          <p:cNvSpPr/>
          <p:nvPr/>
        </p:nvSpPr>
        <p:spPr>
          <a:xfrm>
            <a:off x="1076376" y="497125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0" name="Google Shape;2310;p169"/>
          <p:cNvSpPr/>
          <p:nvPr/>
        </p:nvSpPr>
        <p:spPr>
          <a:xfrm>
            <a:off x="494341"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1" name="Google Shape;2311;p169"/>
          <p:cNvSpPr/>
          <p:nvPr/>
        </p:nvSpPr>
        <p:spPr>
          <a:xfrm>
            <a:off x="1939517"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2" name="Google Shape;2312;p169"/>
          <p:cNvSpPr/>
          <p:nvPr/>
        </p:nvSpPr>
        <p:spPr>
          <a:xfrm>
            <a:off x="2520994"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3" name="Google Shape;2313;p169"/>
          <p:cNvSpPr/>
          <p:nvPr/>
        </p:nvSpPr>
        <p:spPr>
          <a:xfrm>
            <a:off x="1076942" y="570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4" name="Google Shape;2314;p169"/>
          <p:cNvSpPr/>
          <p:nvPr/>
        </p:nvSpPr>
        <p:spPr>
          <a:xfrm>
            <a:off x="3384696"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5" name="Google Shape;2315;p169"/>
          <p:cNvSpPr/>
          <p:nvPr/>
        </p:nvSpPr>
        <p:spPr>
          <a:xfrm>
            <a:off x="3966173"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6" name="Google Shape;2316;p169"/>
          <p:cNvSpPr/>
          <p:nvPr/>
        </p:nvSpPr>
        <p:spPr>
          <a:xfrm>
            <a:off x="3384696"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7" name="Google Shape;2317;p169"/>
          <p:cNvSpPr/>
          <p:nvPr/>
        </p:nvSpPr>
        <p:spPr>
          <a:xfrm>
            <a:off x="3966173"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8" name="Google Shape;2318;p169"/>
          <p:cNvSpPr/>
          <p:nvPr/>
        </p:nvSpPr>
        <p:spPr>
          <a:xfrm>
            <a:off x="3384696"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19" name="Google Shape;2319;p169"/>
          <p:cNvSpPr/>
          <p:nvPr/>
        </p:nvSpPr>
        <p:spPr>
          <a:xfrm>
            <a:off x="3966173"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0" name="Google Shape;2320;p169"/>
          <p:cNvSpPr/>
          <p:nvPr/>
        </p:nvSpPr>
        <p:spPr>
          <a:xfrm>
            <a:off x="3384696"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1" name="Google Shape;2321;p169"/>
          <p:cNvSpPr/>
          <p:nvPr/>
        </p:nvSpPr>
        <p:spPr>
          <a:xfrm>
            <a:off x="3966173"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22" name="Google Shape;2322;p169"/>
          <p:cNvCxnSpPr/>
          <p:nvPr/>
        </p:nvCxnSpPr>
        <p:spPr>
          <a:xfrm>
            <a:off x="3202904" y="1321392"/>
            <a:ext cx="0" cy="4879500"/>
          </a:xfrm>
          <a:prstGeom prst="straightConnector1">
            <a:avLst/>
          </a:prstGeom>
          <a:noFill/>
          <a:ln w="19050" cap="rnd" cmpd="sng">
            <a:solidFill>
              <a:srgbClr val="EAEAEA"/>
            </a:solidFill>
            <a:prstDash val="solid"/>
            <a:round/>
            <a:headEnd type="none" w="sm" len="sm"/>
            <a:tailEnd type="none" w="sm" len="sm"/>
          </a:ln>
        </p:spPr>
      </p:cxnSp>
      <p:sp>
        <p:nvSpPr>
          <p:cNvPr id="2323" name="Google Shape;2323;p169"/>
          <p:cNvSpPr/>
          <p:nvPr/>
        </p:nvSpPr>
        <p:spPr>
          <a:xfrm>
            <a:off x="3384696"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4" name="Google Shape;2324;p169"/>
          <p:cNvSpPr/>
          <p:nvPr/>
        </p:nvSpPr>
        <p:spPr>
          <a:xfrm>
            <a:off x="3966173"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5" name="Google Shape;2325;p169"/>
          <p:cNvSpPr/>
          <p:nvPr/>
        </p:nvSpPr>
        <p:spPr>
          <a:xfrm>
            <a:off x="3384696"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6" name="Google Shape;2326;p169"/>
          <p:cNvSpPr/>
          <p:nvPr/>
        </p:nvSpPr>
        <p:spPr>
          <a:xfrm>
            <a:off x="3966173"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7" name="Google Shape;2327;p169"/>
          <p:cNvSpPr/>
          <p:nvPr/>
        </p:nvSpPr>
        <p:spPr>
          <a:xfrm>
            <a:off x="3385261"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8" name="Google Shape;2328;p169"/>
          <p:cNvSpPr/>
          <p:nvPr/>
        </p:nvSpPr>
        <p:spPr>
          <a:xfrm>
            <a:off x="3966738"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29" name="Google Shape;2329;p169"/>
          <p:cNvSpPr/>
          <p:nvPr/>
        </p:nvSpPr>
        <p:spPr>
          <a:xfrm>
            <a:off x="4831005" y="132135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0" name="Google Shape;2330;p169"/>
          <p:cNvSpPr/>
          <p:nvPr/>
        </p:nvSpPr>
        <p:spPr>
          <a:xfrm>
            <a:off x="5412482" y="132135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1" name="Google Shape;2331;p169"/>
          <p:cNvSpPr/>
          <p:nvPr/>
        </p:nvSpPr>
        <p:spPr>
          <a:xfrm>
            <a:off x="4831005" y="205133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2" name="Google Shape;2332;p169"/>
          <p:cNvSpPr/>
          <p:nvPr/>
        </p:nvSpPr>
        <p:spPr>
          <a:xfrm>
            <a:off x="5412482" y="205133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3" name="Google Shape;2333;p169"/>
          <p:cNvSpPr/>
          <p:nvPr/>
        </p:nvSpPr>
        <p:spPr>
          <a:xfrm>
            <a:off x="4831005" y="278130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4" name="Google Shape;2334;p169"/>
          <p:cNvSpPr/>
          <p:nvPr/>
        </p:nvSpPr>
        <p:spPr>
          <a:xfrm>
            <a:off x="5412482" y="278130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5" name="Google Shape;2335;p169"/>
          <p:cNvSpPr/>
          <p:nvPr/>
        </p:nvSpPr>
        <p:spPr>
          <a:xfrm>
            <a:off x="4831005" y="351128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6" name="Google Shape;2336;p169"/>
          <p:cNvSpPr/>
          <p:nvPr/>
        </p:nvSpPr>
        <p:spPr>
          <a:xfrm>
            <a:off x="5412482" y="351128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37" name="Google Shape;2337;p169"/>
          <p:cNvCxnSpPr/>
          <p:nvPr/>
        </p:nvCxnSpPr>
        <p:spPr>
          <a:xfrm>
            <a:off x="4649213" y="1321368"/>
            <a:ext cx="0" cy="4879500"/>
          </a:xfrm>
          <a:prstGeom prst="straightConnector1">
            <a:avLst/>
          </a:prstGeom>
          <a:noFill/>
          <a:ln w="19050" cap="rnd" cmpd="sng">
            <a:solidFill>
              <a:srgbClr val="EAEAEA"/>
            </a:solidFill>
            <a:prstDash val="solid"/>
            <a:round/>
            <a:headEnd type="none" w="sm" len="sm"/>
            <a:tailEnd type="none" w="sm" len="sm"/>
          </a:ln>
        </p:spPr>
      </p:cxnSp>
      <p:sp>
        <p:nvSpPr>
          <p:cNvPr id="2338" name="Google Shape;2338;p169"/>
          <p:cNvSpPr/>
          <p:nvPr/>
        </p:nvSpPr>
        <p:spPr>
          <a:xfrm>
            <a:off x="4831005" y="424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39" name="Google Shape;2339;p169"/>
          <p:cNvSpPr/>
          <p:nvPr/>
        </p:nvSpPr>
        <p:spPr>
          <a:xfrm>
            <a:off x="5412482" y="424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0" name="Google Shape;2340;p169"/>
          <p:cNvSpPr/>
          <p:nvPr/>
        </p:nvSpPr>
        <p:spPr>
          <a:xfrm>
            <a:off x="4831005" y="497126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1" name="Google Shape;2341;p169"/>
          <p:cNvSpPr/>
          <p:nvPr/>
        </p:nvSpPr>
        <p:spPr>
          <a:xfrm>
            <a:off x="5412482" y="497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2" name="Google Shape;2342;p169"/>
          <p:cNvSpPr/>
          <p:nvPr/>
        </p:nvSpPr>
        <p:spPr>
          <a:xfrm>
            <a:off x="4831571" y="570126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3" name="Google Shape;2343;p169"/>
          <p:cNvSpPr/>
          <p:nvPr/>
        </p:nvSpPr>
        <p:spPr>
          <a:xfrm>
            <a:off x="5413048" y="570126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4" name="Google Shape;2344;p169"/>
          <p:cNvSpPr/>
          <p:nvPr/>
        </p:nvSpPr>
        <p:spPr>
          <a:xfrm>
            <a:off x="6276749"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5" name="Google Shape;2345;p169"/>
          <p:cNvSpPr/>
          <p:nvPr/>
        </p:nvSpPr>
        <p:spPr>
          <a:xfrm>
            <a:off x="6858226"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6" name="Google Shape;2346;p169"/>
          <p:cNvSpPr/>
          <p:nvPr/>
        </p:nvSpPr>
        <p:spPr>
          <a:xfrm>
            <a:off x="6276749"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7" name="Google Shape;2347;p169"/>
          <p:cNvSpPr/>
          <p:nvPr/>
        </p:nvSpPr>
        <p:spPr>
          <a:xfrm>
            <a:off x="6858226"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8" name="Google Shape;2348;p169"/>
          <p:cNvSpPr/>
          <p:nvPr/>
        </p:nvSpPr>
        <p:spPr>
          <a:xfrm>
            <a:off x="6276749"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49" name="Google Shape;2349;p169"/>
          <p:cNvSpPr/>
          <p:nvPr/>
        </p:nvSpPr>
        <p:spPr>
          <a:xfrm>
            <a:off x="6858226"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0" name="Google Shape;2350;p169"/>
          <p:cNvSpPr/>
          <p:nvPr/>
        </p:nvSpPr>
        <p:spPr>
          <a:xfrm>
            <a:off x="6276749"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1" name="Google Shape;2351;p169"/>
          <p:cNvSpPr/>
          <p:nvPr/>
        </p:nvSpPr>
        <p:spPr>
          <a:xfrm>
            <a:off x="6858226"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52" name="Google Shape;2352;p169"/>
          <p:cNvCxnSpPr/>
          <p:nvPr/>
        </p:nvCxnSpPr>
        <p:spPr>
          <a:xfrm>
            <a:off x="6094957" y="1321380"/>
            <a:ext cx="0" cy="4879500"/>
          </a:xfrm>
          <a:prstGeom prst="straightConnector1">
            <a:avLst/>
          </a:prstGeom>
          <a:noFill/>
          <a:ln w="19050" cap="rnd" cmpd="sng">
            <a:solidFill>
              <a:srgbClr val="EAEAEA"/>
            </a:solidFill>
            <a:prstDash val="solid"/>
            <a:round/>
            <a:headEnd type="none" w="sm" len="sm"/>
            <a:tailEnd type="none" w="sm" len="sm"/>
          </a:ln>
        </p:spPr>
      </p:cxnSp>
      <p:sp>
        <p:nvSpPr>
          <p:cNvPr id="2353" name="Google Shape;2353;p169"/>
          <p:cNvSpPr/>
          <p:nvPr/>
        </p:nvSpPr>
        <p:spPr>
          <a:xfrm>
            <a:off x="6276749"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4" name="Google Shape;2354;p169"/>
          <p:cNvSpPr/>
          <p:nvPr/>
        </p:nvSpPr>
        <p:spPr>
          <a:xfrm>
            <a:off x="6858226"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5" name="Google Shape;2355;p169"/>
          <p:cNvSpPr/>
          <p:nvPr/>
        </p:nvSpPr>
        <p:spPr>
          <a:xfrm>
            <a:off x="6276749"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6" name="Google Shape;2356;p169"/>
          <p:cNvSpPr/>
          <p:nvPr/>
        </p:nvSpPr>
        <p:spPr>
          <a:xfrm>
            <a:off x="6858226"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7" name="Google Shape;2357;p169"/>
          <p:cNvSpPr/>
          <p:nvPr/>
        </p:nvSpPr>
        <p:spPr>
          <a:xfrm>
            <a:off x="6277315"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8" name="Google Shape;2358;p169"/>
          <p:cNvSpPr/>
          <p:nvPr/>
        </p:nvSpPr>
        <p:spPr>
          <a:xfrm>
            <a:off x="6858792"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59" name="Google Shape;2359;p169"/>
          <p:cNvSpPr/>
          <p:nvPr/>
        </p:nvSpPr>
        <p:spPr>
          <a:xfrm>
            <a:off x="7723624" y="13213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0" name="Google Shape;2360;p169"/>
          <p:cNvSpPr/>
          <p:nvPr/>
        </p:nvSpPr>
        <p:spPr>
          <a:xfrm>
            <a:off x="8305101" y="13213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1" name="Google Shape;2361;p169"/>
          <p:cNvSpPr/>
          <p:nvPr/>
        </p:nvSpPr>
        <p:spPr>
          <a:xfrm>
            <a:off x="7723624" y="205137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2" name="Google Shape;2362;p169"/>
          <p:cNvSpPr/>
          <p:nvPr/>
        </p:nvSpPr>
        <p:spPr>
          <a:xfrm>
            <a:off x="8305101" y="20513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3" name="Google Shape;2363;p169"/>
          <p:cNvSpPr/>
          <p:nvPr/>
        </p:nvSpPr>
        <p:spPr>
          <a:xfrm>
            <a:off x="7723624" y="278135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4" name="Google Shape;2364;p169"/>
          <p:cNvSpPr/>
          <p:nvPr/>
        </p:nvSpPr>
        <p:spPr>
          <a:xfrm>
            <a:off x="8305101" y="278135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5" name="Google Shape;2365;p169"/>
          <p:cNvSpPr/>
          <p:nvPr/>
        </p:nvSpPr>
        <p:spPr>
          <a:xfrm>
            <a:off x="7723624" y="351133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6" name="Google Shape;2366;p169"/>
          <p:cNvSpPr/>
          <p:nvPr/>
        </p:nvSpPr>
        <p:spPr>
          <a:xfrm>
            <a:off x="8305101" y="351133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67" name="Google Shape;2367;p169"/>
          <p:cNvCxnSpPr/>
          <p:nvPr/>
        </p:nvCxnSpPr>
        <p:spPr>
          <a:xfrm>
            <a:off x="7541832" y="1321417"/>
            <a:ext cx="0" cy="4879500"/>
          </a:xfrm>
          <a:prstGeom prst="straightConnector1">
            <a:avLst/>
          </a:prstGeom>
          <a:noFill/>
          <a:ln w="19050" cap="rnd" cmpd="sng">
            <a:solidFill>
              <a:srgbClr val="EAEAEA"/>
            </a:solidFill>
            <a:prstDash val="solid"/>
            <a:round/>
            <a:headEnd type="none" w="sm" len="sm"/>
            <a:tailEnd type="none" w="sm" len="sm"/>
          </a:ln>
        </p:spPr>
      </p:cxnSp>
      <p:sp>
        <p:nvSpPr>
          <p:cNvPr id="2368" name="Google Shape;2368;p169"/>
          <p:cNvSpPr/>
          <p:nvPr/>
        </p:nvSpPr>
        <p:spPr>
          <a:xfrm>
            <a:off x="7723624" y="4241323"/>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69" name="Google Shape;2369;p169"/>
          <p:cNvSpPr/>
          <p:nvPr/>
        </p:nvSpPr>
        <p:spPr>
          <a:xfrm>
            <a:off x="8305101" y="4241323"/>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0" name="Google Shape;2370;p169"/>
          <p:cNvSpPr/>
          <p:nvPr/>
        </p:nvSpPr>
        <p:spPr>
          <a:xfrm>
            <a:off x="7723624" y="497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1" name="Google Shape;2371;p169"/>
          <p:cNvSpPr/>
          <p:nvPr/>
        </p:nvSpPr>
        <p:spPr>
          <a:xfrm>
            <a:off x="8305101" y="497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2" name="Google Shape;2372;p169"/>
          <p:cNvSpPr/>
          <p:nvPr/>
        </p:nvSpPr>
        <p:spPr>
          <a:xfrm>
            <a:off x="7724190" y="570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3" name="Google Shape;2373;p169"/>
          <p:cNvSpPr/>
          <p:nvPr/>
        </p:nvSpPr>
        <p:spPr>
          <a:xfrm>
            <a:off x="8305667" y="570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4" name="Google Shape;2374;p169"/>
          <p:cNvSpPr/>
          <p:nvPr/>
        </p:nvSpPr>
        <p:spPr>
          <a:xfrm>
            <a:off x="9169934"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5" name="Google Shape;2375;p169"/>
          <p:cNvSpPr/>
          <p:nvPr/>
        </p:nvSpPr>
        <p:spPr>
          <a:xfrm>
            <a:off x="9751410"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6" name="Google Shape;2376;p169"/>
          <p:cNvSpPr/>
          <p:nvPr/>
        </p:nvSpPr>
        <p:spPr>
          <a:xfrm>
            <a:off x="9169934"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7" name="Google Shape;2377;p169"/>
          <p:cNvSpPr/>
          <p:nvPr/>
        </p:nvSpPr>
        <p:spPr>
          <a:xfrm>
            <a:off x="9751410"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8" name="Google Shape;2378;p169"/>
          <p:cNvSpPr/>
          <p:nvPr/>
        </p:nvSpPr>
        <p:spPr>
          <a:xfrm>
            <a:off x="9169934"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79" name="Google Shape;2379;p169"/>
          <p:cNvSpPr/>
          <p:nvPr/>
        </p:nvSpPr>
        <p:spPr>
          <a:xfrm>
            <a:off x="9751410"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0" name="Google Shape;2380;p169"/>
          <p:cNvSpPr/>
          <p:nvPr/>
        </p:nvSpPr>
        <p:spPr>
          <a:xfrm>
            <a:off x="9169934"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1" name="Google Shape;2381;p169"/>
          <p:cNvSpPr/>
          <p:nvPr/>
        </p:nvSpPr>
        <p:spPr>
          <a:xfrm>
            <a:off x="9751410"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82" name="Google Shape;2382;p169"/>
          <p:cNvCxnSpPr/>
          <p:nvPr/>
        </p:nvCxnSpPr>
        <p:spPr>
          <a:xfrm>
            <a:off x="8988141" y="1321392"/>
            <a:ext cx="0" cy="4879500"/>
          </a:xfrm>
          <a:prstGeom prst="straightConnector1">
            <a:avLst/>
          </a:prstGeom>
          <a:noFill/>
          <a:ln w="19050" cap="rnd" cmpd="sng">
            <a:solidFill>
              <a:srgbClr val="EAEAEA"/>
            </a:solidFill>
            <a:prstDash val="solid"/>
            <a:round/>
            <a:headEnd type="none" w="sm" len="sm"/>
            <a:tailEnd type="none" w="sm" len="sm"/>
          </a:ln>
        </p:spPr>
      </p:cxnSp>
      <p:sp>
        <p:nvSpPr>
          <p:cNvPr id="2383" name="Google Shape;2383;p169"/>
          <p:cNvSpPr/>
          <p:nvPr/>
        </p:nvSpPr>
        <p:spPr>
          <a:xfrm>
            <a:off x="9169934"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4" name="Google Shape;2384;p169"/>
          <p:cNvSpPr/>
          <p:nvPr/>
        </p:nvSpPr>
        <p:spPr>
          <a:xfrm>
            <a:off x="9751410"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5" name="Google Shape;2385;p169"/>
          <p:cNvSpPr/>
          <p:nvPr/>
        </p:nvSpPr>
        <p:spPr>
          <a:xfrm>
            <a:off x="9169934"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6" name="Google Shape;2386;p169"/>
          <p:cNvSpPr/>
          <p:nvPr/>
        </p:nvSpPr>
        <p:spPr>
          <a:xfrm>
            <a:off x="9751410"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7" name="Google Shape;2387;p169"/>
          <p:cNvSpPr/>
          <p:nvPr/>
        </p:nvSpPr>
        <p:spPr>
          <a:xfrm>
            <a:off x="9170499"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8" name="Google Shape;2388;p169"/>
          <p:cNvSpPr/>
          <p:nvPr/>
        </p:nvSpPr>
        <p:spPr>
          <a:xfrm>
            <a:off x="9751976"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89" name="Google Shape;2389;p169"/>
          <p:cNvSpPr/>
          <p:nvPr/>
        </p:nvSpPr>
        <p:spPr>
          <a:xfrm>
            <a:off x="10615677" y="132138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0" name="Google Shape;2390;p169"/>
          <p:cNvSpPr/>
          <p:nvPr/>
        </p:nvSpPr>
        <p:spPr>
          <a:xfrm>
            <a:off x="11197154" y="132138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1" name="Google Shape;2391;p169"/>
          <p:cNvSpPr/>
          <p:nvPr/>
        </p:nvSpPr>
        <p:spPr>
          <a:xfrm>
            <a:off x="10615677" y="205136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2" name="Google Shape;2392;p169"/>
          <p:cNvSpPr/>
          <p:nvPr/>
        </p:nvSpPr>
        <p:spPr>
          <a:xfrm>
            <a:off x="11197154" y="205136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3" name="Google Shape;2393;p169"/>
          <p:cNvSpPr/>
          <p:nvPr/>
        </p:nvSpPr>
        <p:spPr>
          <a:xfrm>
            <a:off x="10615677" y="278134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4" name="Google Shape;2394;p169"/>
          <p:cNvSpPr/>
          <p:nvPr/>
        </p:nvSpPr>
        <p:spPr>
          <a:xfrm>
            <a:off x="11197154" y="278134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5" name="Google Shape;2395;p169"/>
          <p:cNvSpPr/>
          <p:nvPr/>
        </p:nvSpPr>
        <p:spPr>
          <a:xfrm>
            <a:off x="10615677" y="351132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6" name="Google Shape;2396;p169"/>
          <p:cNvSpPr/>
          <p:nvPr/>
        </p:nvSpPr>
        <p:spPr>
          <a:xfrm>
            <a:off x="11197154" y="351132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397" name="Google Shape;2397;p169"/>
          <p:cNvCxnSpPr/>
          <p:nvPr/>
        </p:nvCxnSpPr>
        <p:spPr>
          <a:xfrm>
            <a:off x="10433885" y="1321405"/>
            <a:ext cx="0" cy="4879500"/>
          </a:xfrm>
          <a:prstGeom prst="straightConnector1">
            <a:avLst/>
          </a:prstGeom>
          <a:noFill/>
          <a:ln w="19050" cap="rnd" cmpd="sng">
            <a:solidFill>
              <a:srgbClr val="EAEAEA"/>
            </a:solidFill>
            <a:prstDash val="solid"/>
            <a:round/>
            <a:headEnd type="none" w="sm" len="sm"/>
            <a:tailEnd type="none" w="sm" len="sm"/>
          </a:ln>
        </p:spPr>
      </p:cxnSp>
      <p:sp>
        <p:nvSpPr>
          <p:cNvPr id="2398" name="Google Shape;2398;p169"/>
          <p:cNvSpPr/>
          <p:nvPr/>
        </p:nvSpPr>
        <p:spPr>
          <a:xfrm>
            <a:off x="10615677" y="424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399" name="Google Shape;2399;p169"/>
          <p:cNvSpPr/>
          <p:nvPr/>
        </p:nvSpPr>
        <p:spPr>
          <a:xfrm>
            <a:off x="11197154" y="424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00" name="Google Shape;2400;p169"/>
          <p:cNvSpPr/>
          <p:nvPr/>
        </p:nvSpPr>
        <p:spPr>
          <a:xfrm>
            <a:off x="10615677" y="497129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01" name="Google Shape;2401;p169"/>
          <p:cNvSpPr/>
          <p:nvPr/>
        </p:nvSpPr>
        <p:spPr>
          <a:xfrm>
            <a:off x="11197154" y="497129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02" name="Google Shape;2402;p169"/>
          <p:cNvSpPr/>
          <p:nvPr/>
        </p:nvSpPr>
        <p:spPr>
          <a:xfrm>
            <a:off x="10616243" y="570130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03" name="Google Shape;2403;p169"/>
          <p:cNvSpPr/>
          <p:nvPr/>
        </p:nvSpPr>
        <p:spPr>
          <a:xfrm>
            <a:off x="11197720" y="570130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con Layout - 16 Boxes 1 3">
  <p:cSld name="Icon Layout_1_3_3">
    <p:spTree>
      <p:nvGrpSpPr>
        <p:cNvPr id="1" name="Shape 2404"/>
        <p:cNvGrpSpPr/>
        <p:nvPr/>
      </p:nvGrpSpPr>
      <p:grpSpPr>
        <a:xfrm>
          <a:off x="0" y="0"/>
          <a:ext cx="0" cy="0"/>
          <a:chOff x="0" y="0"/>
          <a:chExt cx="0" cy="0"/>
        </a:xfrm>
      </p:grpSpPr>
      <p:sp>
        <p:nvSpPr>
          <p:cNvPr id="2405" name="Google Shape;2405;p170"/>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6" name="Google Shape;2406;p170"/>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7" name="Google Shape;2407;p170"/>
          <p:cNvSpPr txBox="1">
            <a:spLocks noGrp="1"/>
          </p:cNvSpPr>
          <p:nvPr>
            <p:ph type="subTitle" idx="1"/>
          </p:nvPr>
        </p:nvSpPr>
        <p:spPr>
          <a:xfrm>
            <a:off x="7507693" y="748078"/>
            <a:ext cx="4174800" cy="265800"/>
          </a:xfrm>
          <a:prstGeom prst="rect">
            <a:avLst/>
          </a:prstGeom>
          <a:noFill/>
          <a:ln>
            <a:noFill/>
          </a:ln>
        </p:spPr>
        <p:txBody>
          <a:bodyPr spcFirstLastPara="1" wrap="square" lIns="0" tIns="0" rIns="0" bIns="0" anchor="t" anchorCtr="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a:endParaRPr/>
          </a:p>
        </p:txBody>
      </p:sp>
      <p:sp>
        <p:nvSpPr>
          <p:cNvPr id="2408" name="Google Shape;2408;p170"/>
          <p:cNvSpPr/>
          <p:nvPr/>
        </p:nvSpPr>
        <p:spPr>
          <a:xfrm>
            <a:off x="493775"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09" name="Google Shape;2409;p170"/>
          <p:cNvSpPr/>
          <p:nvPr/>
        </p:nvSpPr>
        <p:spPr>
          <a:xfrm>
            <a:off x="1075252"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0" name="Google Shape;2410;p170"/>
          <p:cNvSpPr/>
          <p:nvPr/>
        </p:nvSpPr>
        <p:spPr>
          <a:xfrm>
            <a:off x="493775"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1" name="Google Shape;2411;p170"/>
          <p:cNvSpPr/>
          <p:nvPr/>
        </p:nvSpPr>
        <p:spPr>
          <a:xfrm>
            <a:off x="1075252"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2" name="Google Shape;2412;p170"/>
          <p:cNvSpPr/>
          <p:nvPr/>
        </p:nvSpPr>
        <p:spPr>
          <a:xfrm>
            <a:off x="493775" y="35086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3" name="Google Shape;2413;p170"/>
          <p:cNvSpPr/>
          <p:nvPr/>
        </p:nvSpPr>
        <p:spPr>
          <a:xfrm>
            <a:off x="1076376" y="35139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4" name="Google Shape;2414;p170"/>
          <p:cNvSpPr/>
          <p:nvPr/>
        </p:nvSpPr>
        <p:spPr>
          <a:xfrm>
            <a:off x="1938952"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5" name="Google Shape;2415;p170"/>
          <p:cNvSpPr/>
          <p:nvPr/>
        </p:nvSpPr>
        <p:spPr>
          <a:xfrm>
            <a:off x="2520429"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6" name="Google Shape;2416;p170"/>
          <p:cNvSpPr/>
          <p:nvPr/>
        </p:nvSpPr>
        <p:spPr>
          <a:xfrm>
            <a:off x="1938952"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7" name="Google Shape;2417;p170"/>
          <p:cNvSpPr/>
          <p:nvPr/>
        </p:nvSpPr>
        <p:spPr>
          <a:xfrm>
            <a:off x="2520429"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8" name="Google Shape;2418;p170"/>
          <p:cNvSpPr/>
          <p:nvPr/>
        </p:nvSpPr>
        <p:spPr>
          <a:xfrm>
            <a:off x="1938952"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19" name="Google Shape;2419;p170"/>
          <p:cNvSpPr/>
          <p:nvPr/>
        </p:nvSpPr>
        <p:spPr>
          <a:xfrm>
            <a:off x="2520429"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420" name="Google Shape;2420;p170"/>
          <p:cNvCxnSpPr/>
          <p:nvPr/>
        </p:nvCxnSpPr>
        <p:spPr>
          <a:xfrm>
            <a:off x="1757150" y="1321373"/>
            <a:ext cx="0" cy="1228800"/>
          </a:xfrm>
          <a:prstGeom prst="straightConnector1">
            <a:avLst/>
          </a:prstGeom>
          <a:noFill/>
          <a:ln w="19050" cap="rnd" cmpd="sng">
            <a:solidFill>
              <a:srgbClr val="EAEAEA"/>
            </a:solidFill>
            <a:prstDash val="solid"/>
            <a:round/>
            <a:headEnd type="none" w="sm" len="sm"/>
            <a:tailEnd type="none" w="sm" len="sm"/>
          </a:ln>
        </p:spPr>
      </p:cxnSp>
      <p:sp>
        <p:nvSpPr>
          <p:cNvPr id="2421" name="Google Shape;2421;p170"/>
          <p:cNvSpPr/>
          <p:nvPr/>
        </p:nvSpPr>
        <p:spPr>
          <a:xfrm>
            <a:off x="493775"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2" name="Google Shape;2422;p170"/>
          <p:cNvSpPr/>
          <p:nvPr/>
        </p:nvSpPr>
        <p:spPr>
          <a:xfrm>
            <a:off x="1938952"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3" name="Google Shape;2423;p170"/>
          <p:cNvSpPr/>
          <p:nvPr/>
        </p:nvSpPr>
        <p:spPr>
          <a:xfrm>
            <a:off x="2520429"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4" name="Google Shape;2424;p170"/>
          <p:cNvSpPr/>
          <p:nvPr/>
        </p:nvSpPr>
        <p:spPr>
          <a:xfrm>
            <a:off x="493775"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5" name="Google Shape;2425;p170"/>
          <p:cNvSpPr/>
          <p:nvPr/>
        </p:nvSpPr>
        <p:spPr>
          <a:xfrm>
            <a:off x="1938952"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6" name="Google Shape;2426;p170"/>
          <p:cNvSpPr/>
          <p:nvPr/>
        </p:nvSpPr>
        <p:spPr>
          <a:xfrm>
            <a:off x="2520429"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7" name="Google Shape;2427;p170"/>
          <p:cNvSpPr/>
          <p:nvPr/>
        </p:nvSpPr>
        <p:spPr>
          <a:xfrm>
            <a:off x="1076376" y="424127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8" name="Google Shape;2428;p170"/>
          <p:cNvSpPr/>
          <p:nvPr/>
        </p:nvSpPr>
        <p:spPr>
          <a:xfrm>
            <a:off x="1076376" y="497125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29" name="Google Shape;2429;p170"/>
          <p:cNvSpPr/>
          <p:nvPr/>
        </p:nvSpPr>
        <p:spPr>
          <a:xfrm>
            <a:off x="494341"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0" name="Google Shape;2430;p170"/>
          <p:cNvSpPr/>
          <p:nvPr/>
        </p:nvSpPr>
        <p:spPr>
          <a:xfrm>
            <a:off x="1939517"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1" name="Google Shape;2431;p170"/>
          <p:cNvSpPr/>
          <p:nvPr/>
        </p:nvSpPr>
        <p:spPr>
          <a:xfrm>
            <a:off x="2520994"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2" name="Google Shape;2432;p170"/>
          <p:cNvSpPr/>
          <p:nvPr/>
        </p:nvSpPr>
        <p:spPr>
          <a:xfrm>
            <a:off x="1076942" y="570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3" name="Google Shape;2433;p170"/>
          <p:cNvSpPr/>
          <p:nvPr/>
        </p:nvSpPr>
        <p:spPr>
          <a:xfrm>
            <a:off x="3384696"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4" name="Google Shape;2434;p170"/>
          <p:cNvSpPr/>
          <p:nvPr/>
        </p:nvSpPr>
        <p:spPr>
          <a:xfrm>
            <a:off x="3966173"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5" name="Google Shape;2435;p170"/>
          <p:cNvSpPr/>
          <p:nvPr/>
        </p:nvSpPr>
        <p:spPr>
          <a:xfrm>
            <a:off x="3384696"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6" name="Google Shape;2436;p170"/>
          <p:cNvSpPr/>
          <p:nvPr/>
        </p:nvSpPr>
        <p:spPr>
          <a:xfrm>
            <a:off x="3966173"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7" name="Google Shape;2437;p170"/>
          <p:cNvSpPr/>
          <p:nvPr/>
        </p:nvSpPr>
        <p:spPr>
          <a:xfrm>
            <a:off x="3384696"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38" name="Google Shape;2438;p170"/>
          <p:cNvSpPr/>
          <p:nvPr/>
        </p:nvSpPr>
        <p:spPr>
          <a:xfrm>
            <a:off x="3966173"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439" name="Google Shape;2439;p170"/>
          <p:cNvCxnSpPr/>
          <p:nvPr/>
        </p:nvCxnSpPr>
        <p:spPr>
          <a:xfrm>
            <a:off x="3202894" y="1321376"/>
            <a:ext cx="0" cy="1228800"/>
          </a:xfrm>
          <a:prstGeom prst="straightConnector1">
            <a:avLst/>
          </a:prstGeom>
          <a:noFill/>
          <a:ln w="19050" cap="rnd" cmpd="sng">
            <a:solidFill>
              <a:srgbClr val="EAEAEA"/>
            </a:solidFill>
            <a:prstDash val="solid"/>
            <a:round/>
            <a:headEnd type="none" w="sm" len="sm"/>
            <a:tailEnd type="none" w="sm" len="sm"/>
          </a:ln>
        </p:spPr>
      </p:cxnSp>
      <p:sp>
        <p:nvSpPr>
          <p:cNvPr id="2440" name="Google Shape;2440;p170"/>
          <p:cNvSpPr/>
          <p:nvPr/>
        </p:nvSpPr>
        <p:spPr>
          <a:xfrm>
            <a:off x="3384696"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1" name="Google Shape;2441;p170"/>
          <p:cNvSpPr/>
          <p:nvPr/>
        </p:nvSpPr>
        <p:spPr>
          <a:xfrm>
            <a:off x="3966173"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2" name="Google Shape;2442;p170"/>
          <p:cNvSpPr/>
          <p:nvPr/>
        </p:nvSpPr>
        <p:spPr>
          <a:xfrm>
            <a:off x="3384696"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3" name="Google Shape;2443;p170"/>
          <p:cNvSpPr/>
          <p:nvPr/>
        </p:nvSpPr>
        <p:spPr>
          <a:xfrm>
            <a:off x="3966173"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4" name="Google Shape;2444;p170"/>
          <p:cNvSpPr/>
          <p:nvPr/>
        </p:nvSpPr>
        <p:spPr>
          <a:xfrm>
            <a:off x="3385261"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5" name="Google Shape;2445;p170"/>
          <p:cNvSpPr/>
          <p:nvPr/>
        </p:nvSpPr>
        <p:spPr>
          <a:xfrm>
            <a:off x="3966738"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6" name="Google Shape;2446;p170"/>
          <p:cNvSpPr/>
          <p:nvPr/>
        </p:nvSpPr>
        <p:spPr>
          <a:xfrm>
            <a:off x="4831005" y="132135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7" name="Google Shape;2447;p170"/>
          <p:cNvSpPr/>
          <p:nvPr/>
        </p:nvSpPr>
        <p:spPr>
          <a:xfrm>
            <a:off x="5412482" y="132135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8" name="Google Shape;2448;p170"/>
          <p:cNvSpPr/>
          <p:nvPr/>
        </p:nvSpPr>
        <p:spPr>
          <a:xfrm>
            <a:off x="4831005" y="205133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49" name="Google Shape;2449;p170"/>
          <p:cNvSpPr/>
          <p:nvPr/>
        </p:nvSpPr>
        <p:spPr>
          <a:xfrm>
            <a:off x="5412482" y="205133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0" name="Google Shape;2450;p170"/>
          <p:cNvSpPr/>
          <p:nvPr/>
        </p:nvSpPr>
        <p:spPr>
          <a:xfrm>
            <a:off x="4831005" y="351128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1" name="Google Shape;2451;p170"/>
          <p:cNvSpPr/>
          <p:nvPr/>
        </p:nvSpPr>
        <p:spPr>
          <a:xfrm>
            <a:off x="5412482" y="351128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452" name="Google Shape;2452;p170"/>
          <p:cNvCxnSpPr/>
          <p:nvPr/>
        </p:nvCxnSpPr>
        <p:spPr>
          <a:xfrm>
            <a:off x="4649203" y="1321369"/>
            <a:ext cx="0" cy="1228800"/>
          </a:xfrm>
          <a:prstGeom prst="straightConnector1">
            <a:avLst/>
          </a:prstGeom>
          <a:noFill/>
          <a:ln w="19050" cap="rnd" cmpd="sng">
            <a:solidFill>
              <a:srgbClr val="EAEAEA"/>
            </a:solidFill>
            <a:prstDash val="solid"/>
            <a:round/>
            <a:headEnd type="none" w="sm" len="sm"/>
            <a:tailEnd type="none" w="sm" len="sm"/>
          </a:ln>
        </p:spPr>
      </p:cxnSp>
      <p:sp>
        <p:nvSpPr>
          <p:cNvPr id="2453" name="Google Shape;2453;p170"/>
          <p:cNvSpPr/>
          <p:nvPr/>
        </p:nvSpPr>
        <p:spPr>
          <a:xfrm>
            <a:off x="4831005" y="424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4" name="Google Shape;2454;p170"/>
          <p:cNvSpPr/>
          <p:nvPr/>
        </p:nvSpPr>
        <p:spPr>
          <a:xfrm>
            <a:off x="5412482" y="424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5" name="Google Shape;2455;p170"/>
          <p:cNvSpPr/>
          <p:nvPr/>
        </p:nvSpPr>
        <p:spPr>
          <a:xfrm>
            <a:off x="4831005" y="497126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6" name="Google Shape;2456;p170"/>
          <p:cNvSpPr/>
          <p:nvPr/>
        </p:nvSpPr>
        <p:spPr>
          <a:xfrm>
            <a:off x="5412482" y="497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7" name="Google Shape;2457;p170"/>
          <p:cNvSpPr/>
          <p:nvPr/>
        </p:nvSpPr>
        <p:spPr>
          <a:xfrm>
            <a:off x="4831571" y="570126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8" name="Google Shape;2458;p170"/>
          <p:cNvSpPr/>
          <p:nvPr/>
        </p:nvSpPr>
        <p:spPr>
          <a:xfrm>
            <a:off x="5413048" y="570126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59" name="Google Shape;2459;p170"/>
          <p:cNvSpPr/>
          <p:nvPr/>
        </p:nvSpPr>
        <p:spPr>
          <a:xfrm>
            <a:off x="6276749"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0" name="Google Shape;2460;p170"/>
          <p:cNvSpPr/>
          <p:nvPr/>
        </p:nvSpPr>
        <p:spPr>
          <a:xfrm>
            <a:off x="6858226"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1" name="Google Shape;2461;p170"/>
          <p:cNvSpPr/>
          <p:nvPr/>
        </p:nvSpPr>
        <p:spPr>
          <a:xfrm>
            <a:off x="6276749"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2" name="Google Shape;2462;p170"/>
          <p:cNvSpPr/>
          <p:nvPr/>
        </p:nvSpPr>
        <p:spPr>
          <a:xfrm>
            <a:off x="6858226"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3" name="Google Shape;2463;p170"/>
          <p:cNvSpPr/>
          <p:nvPr/>
        </p:nvSpPr>
        <p:spPr>
          <a:xfrm>
            <a:off x="6276749"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4" name="Google Shape;2464;p170"/>
          <p:cNvSpPr/>
          <p:nvPr/>
        </p:nvSpPr>
        <p:spPr>
          <a:xfrm>
            <a:off x="6858226"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465" name="Google Shape;2465;p170"/>
          <p:cNvCxnSpPr/>
          <p:nvPr/>
        </p:nvCxnSpPr>
        <p:spPr>
          <a:xfrm>
            <a:off x="6094947" y="1321373"/>
            <a:ext cx="0" cy="1228800"/>
          </a:xfrm>
          <a:prstGeom prst="straightConnector1">
            <a:avLst/>
          </a:prstGeom>
          <a:noFill/>
          <a:ln w="19050" cap="rnd" cmpd="sng">
            <a:solidFill>
              <a:srgbClr val="EAEAEA"/>
            </a:solidFill>
            <a:prstDash val="solid"/>
            <a:round/>
            <a:headEnd type="none" w="sm" len="sm"/>
            <a:tailEnd type="none" w="sm" len="sm"/>
          </a:ln>
        </p:spPr>
      </p:cxnSp>
      <p:sp>
        <p:nvSpPr>
          <p:cNvPr id="2466" name="Google Shape;2466;p170"/>
          <p:cNvSpPr/>
          <p:nvPr/>
        </p:nvSpPr>
        <p:spPr>
          <a:xfrm>
            <a:off x="6276749"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7" name="Google Shape;2467;p170"/>
          <p:cNvSpPr/>
          <p:nvPr/>
        </p:nvSpPr>
        <p:spPr>
          <a:xfrm>
            <a:off x="6858226"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8" name="Google Shape;2468;p170"/>
          <p:cNvSpPr/>
          <p:nvPr/>
        </p:nvSpPr>
        <p:spPr>
          <a:xfrm>
            <a:off x="6276749"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69" name="Google Shape;2469;p170"/>
          <p:cNvSpPr/>
          <p:nvPr/>
        </p:nvSpPr>
        <p:spPr>
          <a:xfrm>
            <a:off x="6858226"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0" name="Google Shape;2470;p170"/>
          <p:cNvSpPr/>
          <p:nvPr/>
        </p:nvSpPr>
        <p:spPr>
          <a:xfrm>
            <a:off x="6277315"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1" name="Google Shape;2471;p170"/>
          <p:cNvSpPr/>
          <p:nvPr/>
        </p:nvSpPr>
        <p:spPr>
          <a:xfrm>
            <a:off x="6858792"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2" name="Google Shape;2472;p170"/>
          <p:cNvSpPr/>
          <p:nvPr/>
        </p:nvSpPr>
        <p:spPr>
          <a:xfrm>
            <a:off x="7723624" y="13213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3" name="Google Shape;2473;p170"/>
          <p:cNvSpPr/>
          <p:nvPr/>
        </p:nvSpPr>
        <p:spPr>
          <a:xfrm>
            <a:off x="8305101" y="13213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4" name="Google Shape;2474;p170"/>
          <p:cNvSpPr/>
          <p:nvPr/>
        </p:nvSpPr>
        <p:spPr>
          <a:xfrm>
            <a:off x="7723624" y="205137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5" name="Google Shape;2475;p170"/>
          <p:cNvSpPr/>
          <p:nvPr/>
        </p:nvSpPr>
        <p:spPr>
          <a:xfrm>
            <a:off x="8305101" y="20513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6" name="Google Shape;2476;p170"/>
          <p:cNvSpPr/>
          <p:nvPr/>
        </p:nvSpPr>
        <p:spPr>
          <a:xfrm>
            <a:off x="7723624" y="351133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77" name="Google Shape;2477;p170"/>
          <p:cNvSpPr/>
          <p:nvPr/>
        </p:nvSpPr>
        <p:spPr>
          <a:xfrm>
            <a:off x="8305101" y="351133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478" name="Google Shape;2478;p170"/>
          <p:cNvCxnSpPr/>
          <p:nvPr/>
        </p:nvCxnSpPr>
        <p:spPr>
          <a:xfrm>
            <a:off x="7541822" y="1321382"/>
            <a:ext cx="0" cy="1228800"/>
          </a:xfrm>
          <a:prstGeom prst="straightConnector1">
            <a:avLst/>
          </a:prstGeom>
          <a:noFill/>
          <a:ln w="19050" cap="rnd" cmpd="sng">
            <a:solidFill>
              <a:srgbClr val="EAEAEA"/>
            </a:solidFill>
            <a:prstDash val="solid"/>
            <a:round/>
            <a:headEnd type="none" w="sm" len="sm"/>
            <a:tailEnd type="none" w="sm" len="sm"/>
          </a:ln>
        </p:spPr>
      </p:cxnSp>
      <p:sp>
        <p:nvSpPr>
          <p:cNvPr id="2479" name="Google Shape;2479;p170"/>
          <p:cNvSpPr/>
          <p:nvPr/>
        </p:nvSpPr>
        <p:spPr>
          <a:xfrm>
            <a:off x="7723624" y="4241323"/>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0" name="Google Shape;2480;p170"/>
          <p:cNvSpPr/>
          <p:nvPr/>
        </p:nvSpPr>
        <p:spPr>
          <a:xfrm>
            <a:off x="8305101" y="4241323"/>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1" name="Google Shape;2481;p170"/>
          <p:cNvSpPr/>
          <p:nvPr/>
        </p:nvSpPr>
        <p:spPr>
          <a:xfrm>
            <a:off x="7723624" y="497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2" name="Google Shape;2482;p170"/>
          <p:cNvSpPr/>
          <p:nvPr/>
        </p:nvSpPr>
        <p:spPr>
          <a:xfrm>
            <a:off x="8305101" y="497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3" name="Google Shape;2483;p170"/>
          <p:cNvSpPr/>
          <p:nvPr/>
        </p:nvSpPr>
        <p:spPr>
          <a:xfrm>
            <a:off x="7724190" y="570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4" name="Google Shape;2484;p170"/>
          <p:cNvSpPr/>
          <p:nvPr/>
        </p:nvSpPr>
        <p:spPr>
          <a:xfrm>
            <a:off x="8305667" y="570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5" name="Google Shape;2485;p170"/>
          <p:cNvSpPr/>
          <p:nvPr/>
        </p:nvSpPr>
        <p:spPr>
          <a:xfrm>
            <a:off x="9169934"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6" name="Google Shape;2486;p170"/>
          <p:cNvSpPr/>
          <p:nvPr/>
        </p:nvSpPr>
        <p:spPr>
          <a:xfrm>
            <a:off x="9751410"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7" name="Google Shape;2487;p170"/>
          <p:cNvSpPr/>
          <p:nvPr/>
        </p:nvSpPr>
        <p:spPr>
          <a:xfrm>
            <a:off x="9169934"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8" name="Google Shape;2488;p170"/>
          <p:cNvSpPr/>
          <p:nvPr/>
        </p:nvSpPr>
        <p:spPr>
          <a:xfrm>
            <a:off x="9751410"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89" name="Google Shape;2489;p170"/>
          <p:cNvSpPr/>
          <p:nvPr/>
        </p:nvSpPr>
        <p:spPr>
          <a:xfrm>
            <a:off x="9169934"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0" name="Google Shape;2490;p170"/>
          <p:cNvSpPr/>
          <p:nvPr/>
        </p:nvSpPr>
        <p:spPr>
          <a:xfrm>
            <a:off x="9751410"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491" name="Google Shape;2491;p170"/>
          <p:cNvCxnSpPr/>
          <p:nvPr/>
        </p:nvCxnSpPr>
        <p:spPr>
          <a:xfrm>
            <a:off x="8988131" y="1321376"/>
            <a:ext cx="0" cy="1228800"/>
          </a:xfrm>
          <a:prstGeom prst="straightConnector1">
            <a:avLst/>
          </a:prstGeom>
          <a:noFill/>
          <a:ln w="19050" cap="rnd" cmpd="sng">
            <a:solidFill>
              <a:srgbClr val="EAEAEA"/>
            </a:solidFill>
            <a:prstDash val="solid"/>
            <a:round/>
            <a:headEnd type="none" w="sm" len="sm"/>
            <a:tailEnd type="none" w="sm" len="sm"/>
          </a:ln>
        </p:spPr>
      </p:cxnSp>
      <p:sp>
        <p:nvSpPr>
          <p:cNvPr id="2492" name="Google Shape;2492;p170"/>
          <p:cNvSpPr/>
          <p:nvPr/>
        </p:nvSpPr>
        <p:spPr>
          <a:xfrm>
            <a:off x="9169934"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3" name="Google Shape;2493;p170"/>
          <p:cNvSpPr/>
          <p:nvPr/>
        </p:nvSpPr>
        <p:spPr>
          <a:xfrm>
            <a:off x="9751410"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4" name="Google Shape;2494;p170"/>
          <p:cNvSpPr/>
          <p:nvPr/>
        </p:nvSpPr>
        <p:spPr>
          <a:xfrm>
            <a:off x="9169934"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5" name="Google Shape;2495;p170"/>
          <p:cNvSpPr/>
          <p:nvPr/>
        </p:nvSpPr>
        <p:spPr>
          <a:xfrm>
            <a:off x="9751410"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6" name="Google Shape;2496;p170"/>
          <p:cNvSpPr/>
          <p:nvPr/>
        </p:nvSpPr>
        <p:spPr>
          <a:xfrm>
            <a:off x="9170499"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7" name="Google Shape;2497;p170"/>
          <p:cNvSpPr/>
          <p:nvPr/>
        </p:nvSpPr>
        <p:spPr>
          <a:xfrm>
            <a:off x="9751976"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8" name="Google Shape;2498;p170"/>
          <p:cNvSpPr/>
          <p:nvPr/>
        </p:nvSpPr>
        <p:spPr>
          <a:xfrm>
            <a:off x="10615677" y="132138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499" name="Google Shape;2499;p170"/>
          <p:cNvSpPr/>
          <p:nvPr/>
        </p:nvSpPr>
        <p:spPr>
          <a:xfrm>
            <a:off x="11197154" y="132138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0" name="Google Shape;2500;p170"/>
          <p:cNvSpPr/>
          <p:nvPr/>
        </p:nvSpPr>
        <p:spPr>
          <a:xfrm>
            <a:off x="10615677" y="351132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1" name="Google Shape;2501;p170"/>
          <p:cNvSpPr/>
          <p:nvPr/>
        </p:nvSpPr>
        <p:spPr>
          <a:xfrm>
            <a:off x="11197154" y="351132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02" name="Google Shape;2502;p170"/>
          <p:cNvCxnSpPr/>
          <p:nvPr/>
        </p:nvCxnSpPr>
        <p:spPr>
          <a:xfrm>
            <a:off x="10433875" y="1321379"/>
            <a:ext cx="0" cy="1228800"/>
          </a:xfrm>
          <a:prstGeom prst="straightConnector1">
            <a:avLst/>
          </a:prstGeom>
          <a:noFill/>
          <a:ln w="19050" cap="rnd" cmpd="sng">
            <a:solidFill>
              <a:srgbClr val="EAEAEA"/>
            </a:solidFill>
            <a:prstDash val="solid"/>
            <a:round/>
            <a:headEnd type="none" w="sm" len="sm"/>
            <a:tailEnd type="none" w="sm" len="sm"/>
          </a:ln>
        </p:spPr>
      </p:cxnSp>
      <p:sp>
        <p:nvSpPr>
          <p:cNvPr id="2503" name="Google Shape;2503;p170"/>
          <p:cNvSpPr/>
          <p:nvPr/>
        </p:nvSpPr>
        <p:spPr>
          <a:xfrm>
            <a:off x="10615677" y="424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4" name="Google Shape;2504;p170"/>
          <p:cNvSpPr/>
          <p:nvPr/>
        </p:nvSpPr>
        <p:spPr>
          <a:xfrm>
            <a:off x="11197154" y="424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5" name="Google Shape;2505;p170"/>
          <p:cNvSpPr/>
          <p:nvPr/>
        </p:nvSpPr>
        <p:spPr>
          <a:xfrm>
            <a:off x="10615677" y="497129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6" name="Google Shape;2506;p170"/>
          <p:cNvSpPr/>
          <p:nvPr/>
        </p:nvSpPr>
        <p:spPr>
          <a:xfrm>
            <a:off x="11197154" y="497129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7" name="Google Shape;2507;p170"/>
          <p:cNvSpPr/>
          <p:nvPr/>
        </p:nvSpPr>
        <p:spPr>
          <a:xfrm>
            <a:off x="10616243" y="570130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08" name="Google Shape;2508;p170"/>
          <p:cNvSpPr/>
          <p:nvPr/>
        </p:nvSpPr>
        <p:spPr>
          <a:xfrm>
            <a:off x="11197720" y="570130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09" name="Google Shape;2509;p170"/>
          <p:cNvCxnSpPr/>
          <p:nvPr/>
        </p:nvCxnSpPr>
        <p:spPr>
          <a:xfrm>
            <a:off x="1756550" y="3511413"/>
            <a:ext cx="0" cy="2688600"/>
          </a:xfrm>
          <a:prstGeom prst="straightConnector1">
            <a:avLst/>
          </a:prstGeom>
          <a:noFill/>
          <a:ln w="19050" cap="rnd" cmpd="sng">
            <a:solidFill>
              <a:srgbClr val="EAEAEA"/>
            </a:solidFill>
            <a:prstDash val="solid"/>
            <a:round/>
            <a:headEnd type="none" w="sm" len="sm"/>
            <a:tailEnd type="none" w="sm" len="sm"/>
          </a:ln>
        </p:spPr>
      </p:cxnSp>
      <p:cxnSp>
        <p:nvCxnSpPr>
          <p:cNvPr id="2510" name="Google Shape;2510;p170"/>
          <p:cNvCxnSpPr/>
          <p:nvPr/>
        </p:nvCxnSpPr>
        <p:spPr>
          <a:xfrm>
            <a:off x="3202294" y="3511420"/>
            <a:ext cx="0" cy="2688600"/>
          </a:xfrm>
          <a:prstGeom prst="straightConnector1">
            <a:avLst/>
          </a:prstGeom>
          <a:noFill/>
          <a:ln w="19050" cap="rnd" cmpd="sng">
            <a:solidFill>
              <a:srgbClr val="EAEAEA"/>
            </a:solidFill>
            <a:prstDash val="solid"/>
            <a:round/>
            <a:headEnd type="none" w="sm" len="sm"/>
            <a:tailEnd type="none" w="sm" len="sm"/>
          </a:ln>
        </p:spPr>
      </p:cxnSp>
      <p:cxnSp>
        <p:nvCxnSpPr>
          <p:cNvPr id="2511" name="Google Shape;2511;p170"/>
          <p:cNvCxnSpPr/>
          <p:nvPr/>
        </p:nvCxnSpPr>
        <p:spPr>
          <a:xfrm>
            <a:off x="4648603" y="3511407"/>
            <a:ext cx="0" cy="2688600"/>
          </a:xfrm>
          <a:prstGeom prst="straightConnector1">
            <a:avLst/>
          </a:prstGeom>
          <a:noFill/>
          <a:ln w="19050" cap="rnd" cmpd="sng">
            <a:solidFill>
              <a:srgbClr val="EAEAEA"/>
            </a:solidFill>
            <a:prstDash val="solid"/>
            <a:round/>
            <a:headEnd type="none" w="sm" len="sm"/>
            <a:tailEnd type="none" w="sm" len="sm"/>
          </a:ln>
        </p:spPr>
      </p:cxnSp>
      <p:cxnSp>
        <p:nvCxnSpPr>
          <p:cNvPr id="2512" name="Google Shape;2512;p170"/>
          <p:cNvCxnSpPr/>
          <p:nvPr/>
        </p:nvCxnSpPr>
        <p:spPr>
          <a:xfrm>
            <a:off x="6094347" y="3511413"/>
            <a:ext cx="0" cy="2688600"/>
          </a:xfrm>
          <a:prstGeom prst="straightConnector1">
            <a:avLst/>
          </a:prstGeom>
          <a:noFill/>
          <a:ln w="19050" cap="rnd" cmpd="sng">
            <a:solidFill>
              <a:srgbClr val="EAEAEA"/>
            </a:solidFill>
            <a:prstDash val="solid"/>
            <a:round/>
            <a:headEnd type="none" w="sm" len="sm"/>
            <a:tailEnd type="none" w="sm" len="sm"/>
          </a:ln>
        </p:spPr>
      </p:cxnSp>
      <p:cxnSp>
        <p:nvCxnSpPr>
          <p:cNvPr id="2513" name="Google Shape;2513;p170"/>
          <p:cNvCxnSpPr/>
          <p:nvPr/>
        </p:nvCxnSpPr>
        <p:spPr>
          <a:xfrm>
            <a:off x="7541222" y="3511434"/>
            <a:ext cx="0" cy="2688600"/>
          </a:xfrm>
          <a:prstGeom prst="straightConnector1">
            <a:avLst/>
          </a:prstGeom>
          <a:noFill/>
          <a:ln w="19050" cap="rnd" cmpd="sng">
            <a:solidFill>
              <a:srgbClr val="EAEAEA"/>
            </a:solidFill>
            <a:prstDash val="solid"/>
            <a:round/>
            <a:headEnd type="none" w="sm" len="sm"/>
            <a:tailEnd type="none" w="sm" len="sm"/>
          </a:ln>
        </p:spPr>
      </p:cxnSp>
      <p:cxnSp>
        <p:nvCxnSpPr>
          <p:cNvPr id="2514" name="Google Shape;2514;p170"/>
          <p:cNvCxnSpPr/>
          <p:nvPr/>
        </p:nvCxnSpPr>
        <p:spPr>
          <a:xfrm>
            <a:off x="8987531" y="3511420"/>
            <a:ext cx="0" cy="2688600"/>
          </a:xfrm>
          <a:prstGeom prst="straightConnector1">
            <a:avLst/>
          </a:prstGeom>
          <a:noFill/>
          <a:ln w="19050" cap="rnd" cmpd="sng">
            <a:solidFill>
              <a:srgbClr val="EAEAEA"/>
            </a:solidFill>
            <a:prstDash val="solid"/>
            <a:round/>
            <a:headEnd type="none" w="sm" len="sm"/>
            <a:tailEnd type="none" w="sm" len="sm"/>
          </a:ln>
        </p:spPr>
      </p:cxnSp>
      <p:cxnSp>
        <p:nvCxnSpPr>
          <p:cNvPr id="2515" name="Google Shape;2515;p170"/>
          <p:cNvCxnSpPr/>
          <p:nvPr/>
        </p:nvCxnSpPr>
        <p:spPr>
          <a:xfrm>
            <a:off x="10433275" y="3511427"/>
            <a:ext cx="0" cy="2688600"/>
          </a:xfrm>
          <a:prstGeom prst="straightConnector1">
            <a:avLst/>
          </a:prstGeom>
          <a:noFill/>
          <a:ln w="19050" cap="rnd" cmpd="sng">
            <a:solidFill>
              <a:srgbClr val="EAEAEA"/>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Icon Layout - 16 Boxes 1 4">
  <p:cSld name="Icon Layout_1_3_4">
    <p:spTree>
      <p:nvGrpSpPr>
        <p:cNvPr id="1" name="Shape 2516"/>
        <p:cNvGrpSpPr/>
        <p:nvPr/>
      </p:nvGrpSpPr>
      <p:grpSpPr>
        <a:xfrm>
          <a:off x="0" y="0"/>
          <a:ext cx="0" cy="0"/>
          <a:chOff x="0" y="0"/>
          <a:chExt cx="0" cy="0"/>
        </a:xfrm>
      </p:grpSpPr>
      <p:sp>
        <p:nvSpPr>
          <p:cNvPr id="2517" name="Google Shape;2517;p171"/>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8" name="Google Shape;2518;p171"/>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9" name="Google Shape;2519;p171"/>
          <p:cNvSpPr txBox="1">
            <a:spLocks noGrp="1"/>
          </p:cNvSpPr>
          <p:nvPr>
            <p:ph type="subTitle" idx="1"/>
          </p:nvPr>
        </p:nvSpPr>
        <p:spPr>
          <a:xfrm>
            <a:off x="7507693" y="748078"/>
            <a:ext cx="4174800" cy="265800"/>
          </a:xfrm>
          <a:prstGeom prst="rect">
            <a:avLst/>
          </a:prstGeom>
          <a:noFill/>
          <a:ln>
            <a:noFill/>
          </a:ln>
        </p:spPr>
        <p:txBody>
          <a:bodyPr spcFirstLastPara="1" wrap="square" lIns="0" tIns="0" rIns="0" bIns="0" anchor="t" anchorCtr="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a:endParaRPr/>
          </a:p>
        </p:txBody>
      </p:sp>
      <p:sp>
        <p:nvSpPr>
          <p:cNvPr id="2520" name="Google Shape;2520;p171"/>
          <p:cNvSpPr/>
          <p:nvPr/>
        </p:nvSpPr>
        <p:spPr>
          <a:xfrm>
            <a:off x="493775"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1" name="Google Shape;2521;p171"/>
          <p:cNvSpPr/>
          <p:nvPr/>
        </p:nvSpPr>
        <p:spPr>
          <a:xfrm>
            <a:off x="1075252"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2" name="Google Shape;2522;p171"/>
          <p:cNvSpPr/>
          <p:nvPr/>
        </p:nvSpPr>
        <p:spPr>
          <a:xfrm>
            <a:off x="493775"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3" name="Google Shape;2523;p171"/>
          <p:cNvSpPr/>
          <p:nvPr/>
        </p:nvSpPr>
        <p:spPr>
          <a:xfrm>
            <a:off x="1075252"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4" name="Google Shape;2524;p171"/>
          <p:cNvSpPr/>
          <p:nvPr/>
        </p:nvSpPr>
        <p:spPr>
          <a:xfrm>
            <a:off x="493775"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5" name="Google Shape;2525;p171"/>
          <p:cNvSpPr/>
          <p:nvPr/>
        </p:nvSpPr>
        <p:spPr>
          <a:xfrm>
            <a:off x="1075252"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6" name="Google Shape;2526;p171"/>
          <p:cNvSpPr/>
          <p:nvPr/>
        </p:nvSpPr>
        <p:spPr>
          <a:xfrm>
            <a:off x="494975" y="351217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7" name="Google Shape;2527;p171"/>
          <p:cNvSpPr/>
          <p:nvPr/>
        </p:nvSpPr>
        <p:spPr>
          <a:xfrm>
            <a:off x="1076376" y="351042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8" name="Google Shape;2528;p171"/>
          <p:cNvSpPr/>
          <p:nvPr/>
        </p:nvSpPr>
        <p:spPr>
          <a:xfrm>
            <a:off x="1938952"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29" name="Google Shape;2529;p171"/>
          <p:cNvSpPr/>
          <p:nvPr/>
        </p:nvSpPr>
        <p:spPr>
          <a:xfrm>
            <a:off x="2520429"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0" name="Google Shape;2530;p171"/>
          <p:cNvSpPr/>
          <p:nvPr/>
        </p:nvSpPr>
        <p:spPr>
          <a:xfrm>
            <a:off x="1938952"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1" name="Google Shape;2531;p171"/>
          <p:cNvSpPr/>
          <p:nvPr/>
        </p:nvSpPr>
        <p:spPr>
          <a:xfrm>
            <a:off x="2520429"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2" name="Google Shape;2532;p171"/>
          <p:cNvSpPr/>
          <p:nvPr/>
        </p:nvSpPr>
        <p:spPr>
          <a:xfrm>
            <a:off x="1938952"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3" name="Google Shape;2533;p171"/>
          <p:cNvSpPr/>
          <p:nvPr/>
        </p:nvSpPr>
        <p:spPr>
          <a:xfrm>
            <a:off x="2520429"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4" name="Google Shape;2534;p171"/>
          <p:cNvSpPr/>
          <p:nvPr/>
        </p:nvSpPr>
        <p:spPr>
          <a:xfrm>
            <a:off x="1938952"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5" name="Google Shape;2535;p171"/>
          <p:cNvSpPr/>
          <p:nvPr/>
        </p:nvSpPr>
        <p:spPr>
          <a:xfrm>
            <a:off x="2520429"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36" name="Google Shape;2536;p171"/>
          <p:cNvCxnSpPr/>
          <p:nvPr/>
        </p:nvCxnSpPr>
        <p:spPr>
          <a:xfrm>
            <a:off x="1757150" y="1321381"/>
            <a:ext cx="0" cy="3418800"/>
          </a:xfrm>
          <a:prstGeom prst="straightConnector1">
            <a:avLst/>
          </a:prstGeom>
          <a:noFill/>
          <a:ln w="19050" cap="rnd" cmpd="sng">
            <a:solidFill>
              <a:srgbClr val="EAEAEA"/>
            </a:solidFill>
            <a:prstDash val="solid"/>
            <a:round/>
            <a:headEnd type="none" w="sm" len="sm"/>
            <a:tailEnd type="none" w="sm" len="sm"/>
          </a:ln>
        </p:spPr>
      </p:cxnSp>
      <p:sp>
        <p:nvSpPr>
          <p:cNvPr id="2537" name="Google Shape;2537;p171"/>
          <p:cNvSpPr/>
          <p:nvPr/>
        </p:nvSpPr>
        <p:spPr>
          <a:xfrm>
            <a:off x="493775"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8" name="Google Shape;2538;p171"/>
          <p:cNvSpPr/>
          <p:nvPr/>
        </p:nvSpPr>
        <p:spPr>
          <a:xfrm>
            <a:off x="1938952"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39" name="Google Shape;2539;p171"/>
          <p:cNvSpPr/>
          <p:nvPr/>
        </p:nvSpPr>
        <p:spPr>
          <a:xfrm>
            <a:off x="2520429"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0" name="Google Shape;2540;p171"/>
          <p:cNvSpPr/>
          <p:nvPr/>
        </p:nvSpPr>
        <p:spPr>
          <a:xfrm>
            <a:off x="1076376" y="424127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1" name="Google Shape;2541;p171"/>
          <p:cNvSpPr/>
          <p:nvPr/>
        </p:nvSpPr>
        <p:spPr>
          <a:xfrm>
            <a:off x="3384696"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2" name="Google Shape;2542;p171"/>
          <p:cNvSpPr/>
          <p:nvPr/>
        </p:nvSpPr>
        <p:spPr>
          <a:xfrm>
            <a:off x="3966173"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3" name="Google Shape;2543;p171"/>
          <p:cNvSpPr/>
          <p:nvPr/>
        </p:nvSpPr>
        <p:spPr>
          <a:xfrm>
            <a:off x="3384696"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4" name="Google Shape;2544;p171"/>
          <p:cNvSpPr/>
          <p:nvPr/>
        </p:nvSpPr>
        <p:spPr>
          <a:xfrm>
            <a:off x="3966173"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5" name="Google Shape;2545;p171"/>
          <p:cNvSpPr/>
          <p:nvPr/>
        </p:nvSpPr>
        <p:spPr>
          <a:xfrm>
            <a:off x="3384696"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6" name="Google Shape;2546;p171"/>
          <p:cNvSpPr/>
          <p:nvPr/>
        </p:nvSpPr>
        <p:spPr>
          <a:xfrm>
            <a:off x="3966173"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7" name="Google Shape;2547;p171"/>
          <p:cNvSpPr/>
          <p:nvPr/>
        </p:nvSpPr>
        <p:spPr>
          <a:xfrm>
            <a:off x="3384696"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48" name="Google Shape;2548;p171"/>
          <p:cNvSpPr/>
          <p:nvPr/>
        </p:nvSpPr>
        <p:spPr>
          <a:xfrm>
            <a:off x="3966173"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49" name="Google Shape;2549;p171"/>
          <p:cNvCxnSpPr/>
          <p:nvPr/>
        </p:nvCxnSpPr>
        <p:spPr>
          <a:xfrm>
            <a:off x="3202894" y="1321390"/>
            <a:ext cx="0" cy="3418800"/>
          </a:xfrm>
          <a:prstGeom prst="straightConnector1">
            <a:avLst/>
          </a:prstGeom>
          <a:noFill/>
          <a:ln w="19050" cap="rnd" cmpd="sng">
            <a:solidFill>
              <a:srgbClr val="EAEAEA"/>
            </a:solidFill>
            <a:prstDash val="solid"/>
            <a:round/>
            <a:headEnd type="none" w="sm" len="sm"/>
            <a:tailEnd type="none" w="sm" len="sm"/>
          </a:ln>
        </p:spPr>
      </p:cxnSp>
      <p:sp>
        <p:nvSpPr>
          <p:cNvPr id="2550" name="Google Shape;2550;p171"/>
          <p:cNvSpPr/>
          <p:nvPr/>
        </p:nvSpPr>
        <p:spPr>
          <a:xfrm>
            <a:off x="3384696"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1" name="Google Shape;2551;p171"/>
          <p:cNvSpPr/>
          <p:nvPr/>
        </p:nvSpPr>
        <p:spPr>
          <a:xfrm>
            <a:off x="3966173"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2" name="Google Shape;2552;p171"/>
          <p:cNvSpPr/>
          <p:nvPr/>
        </p:nvSpPr>
        <p:spPr>
          <a:xfrm>
            <a:off x="4831005" y="132135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3" name="Google Shape;2553;p171"/>
          <p:cNvSpPr/>
          <p:nvPr/>
        </p:nvSpPr>
        <p:spPr>
          <a:xfrm>
            <a:off x="5412482" y="132135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4" name="Google Shape;2554;p171"/>
          <p:cNvSpPr/>
          <p:nvPr/>
        </p:nvSpPr>
        <p:spPr>
          <a:xfrm>
            <a:off x="4831005" y="205133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5" name="Google Shape;2555;p171"/>
          <p:cNvSpPr/>
          <p:nvPr/>
        </p:nvSpPr>
        <p:spPr>
          <a:xfrm>
            <a:off x="5412482" y="205133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6" name="Google Shape;2556;p171"/>
          <p:cNvSpPr/>
          <p:nvPr/>
        </p:nvSpPr>
        <p:spPr>
          <a:xfrm>
            <a:off x="4831005" y="278130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7" name="Google Shape;2557;p171"/>
          <p:cNvSpPr/>
          <p:nvPr/>
        </p:nvSpPr>
        <p:spPr>
          <a:xfrm>
            <a:off x="5412482" y="278130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8" name="Google Shape;2558;p171"/>
          <p:cNvSpPr/>
          <p:nvPr/>
        </p:nvSpPr>
        <p:spPr>
          <a:xfrm>
            <a:off x="4831005" y="351128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59" name="Google Shape;2559;p171"/>
          <p:cNvSpPr/>
          <p:nvPr/>
        </p:nvSpPr>
        <p:spPr>
          <a:xfrm>
            <a:off x="5412482" y="351128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60" name="Google Shape;2560;p171"/>
          <p:cNvCxnSpPr/>
          <p:nvPr/>
        </p:nvCxnSpPr>
        <p:spPr>
          <a:xfrm>
            <a:off x="4649203" y="1321373"/>
            <a:ext cx="0" cy="3418800"/>
          </a:xfrm>
          <a:prstGeom prst="straightConnector1">
            <a:avLst/>
          </a:prstGeom>
          <a:noFill/>
          <a:ln w="19050" cap="rnd" cmpd="sng">
            <a:solidFill>
              <a:srgbClr val="EAEAEA"/>
            </a:solidFill>
            <a:prstDash val="solid"/>
            <a:round/>
            <a:headEnd type="none" w="sm" len="sm"/>
            <a:tailEnd type="none" w="sm" len="sm"/>
          </a:ln>
        </p:spPr>
      </p:cxnSp>
      <p:sp>
        <p:nvSpPr>
          <p:cNvPr id="2561" name="Google Shape;2561;p171"/>
          <p:cNvSpPr/>
          <p:nvPr/>
        </p:nvSpPr>
        <p:spPr>
          <a:xfrm>
            <a:off x="6276749"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2" name="Google Shape;2562;p171"/>
          <p:cNvSpPr/>
          <p:nvPr/>
        </p:nvSpPr>
        <p:spPr>
          <a:xfrm>
            <a:off x="6858226"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3" name="Google Shape;2563;p171"/>
          <p:cNvSpPr/>
          <p:nvPr/>
        </p:nvSpPr>
        <p:spPr>
          <a:xfrm>
            <a:off x="6276749"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4" name="Google Shape;2564;p171"/>
          <p:cNvSpPr/>
          <p:nvPr/>
        </p:nvSpPr>
        <p:spPr>
          <a:xfrm>
            <a:off x="6858226"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5" name="Google Shape;2565;p171"/>
          <p:cNvSpPr/>
          <p:nvPr/>
        </p:nvSpPr>
        <p:spPr>
          <a:xfrm>
            <a:off x="6276749"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6" name="Google Shape;2566;p171"/>
          <p:cNvSpPr/>
          <p:nvPr/>
        </p:nvSpPr>
        <p:spPr>
          <a:xfrm>
            <a:off x="6858226"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7" name="Google Shape;2567;p171"/>
          <p:cNvSpPr/>
          <p:nvPr/>
        </p:nvSpPr>
        <p:spPr>
          <a:xfrm>
            <a:off x="6276749"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68" name="Google Shape;2568;p171"/>
          <p:cNvSpPr/>
          <p:nvPr/>
        </p:nvSpPr>
        <p:spPr>
          <a:xfrm>
            <a:off x="6858226"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69" name="Google Shape;2569;p171"/>
          <p:cNvCxnSpPr/>
          <p:nvPr/>
        </p:nvCxnSpPr>
        <p:spPr>
          <a:xfrm>
            <a:off x="6094950" y="1321376"/>
            <a:ext cx="0" cy="2688900"/>
          </a:xfrm>
          <a:prstGeom prst="straightConnector1">
            <a:avLst/>
          </a:prstGeom>
          <a:noFill/>
          <a:ln w="19050" cap="rnd" cmpd="sng">
            <a:solidFill>
              <a:srgbClr val="EAEAEA"/>
            </a:solidFill>
            <a:prstDash val="solid"/>
            <a:round/>
            <a:headEnd type="none" w="sm" len="sm"/>
            <a:tailEnd type="none" w="sm" len="sm"/>
          </a:ln>
        </p:spPr>
      </p:cxnSp>
      <p:sp>
        <p:nvSpPr>
          <p:cNvPr id="2570" name="Google Shape;2570;p171"/>
          <p:cNvSpPr/>
          <p:nvPr/>
        </p:nvSpPr>
        <p:spPr>
          <a:xfrm>
            <a:off x="7723624" y="13213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1" name="Google Shape;2571;p171"/>
          <p:cNvSpPr/>
          <p:nvPr/>
        </p:nvSpPr>
        <p:spPr>
          <a:xfrm>
            <a:off x="8305101" y="13213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2" name="Google Shape;2572;p171"/>
          <p:cNvSpPr/>
          <p:nvPr/>
        </p:nvSpPr>
        <p:spPr>
          <a:xfrm>
            <a:off x="7723624" y="205137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3" name="Google Shape;2573;p171"/>
          <p:cNvSpPr/>
          <p:nvPr/>
        </p:nvSpPr>
        <p:spPr>
          <a:xfrm>
            <a:off x="8305101" y="20513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4" name="Google Shape;2574;p171"/>
          <p:cNvSpPr/>
          <p:nvPr/>
        </p:nvSpPr>
        <p:spPr>
          <a:xfrm>
            <a:off x="7723624" y="278135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5" name="Google Shape;2575;p171"/>
          <p:cNvSpPr/>
          <p:nvPr/>
        </p:nvSpPr>
        <p:spPr>
          <a:xfrm>
            <a:off x="8305101" y="278135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6" name="Google Shape;2576;p171"/>
          <p:cNvSpPr/>
          <p:nvPr/>
        </p:nvSpPr>
        <p:spPr>
          <a:xfrm>
            <a:off x="7723624" y="351133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77" name="Google Shape;2577;p171"/>
          <p:cNvSpPr/>
          <p:nvPr/>
        </p:nvSpPr>
        <p:spPr>
          <a:xfrm>
            <a:off x="8305101" y="351133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78" name="Google Shape;2578;p171"/>
          <p:cNvCxnSpPr/>
          <p:nvPr/>
        </p:nvCxnSpPr>
        <p:spPr>
          <a:xfrm>
            <a:off x="7541824" y="1321397"/>
            <a:ext cx="0" cy="2688900"/>
          </a:xfrm>
          <a:prstGeom prst="straightConnector1">
            <a:avLst/>
          </a:prstGeom>
          <a:noFill/>
          <a:ln w="19050" cap="rnd" cmpd="sng">
            <a:solidFill>
              <a:srgbClr val="EAEAEA"/>
            </a:solidFill>
            <a:prstDash val="solid"/>
            <a:round/>
            <a:headEnd type="none" w="sm" len="sm"/>
            <a:tailEnd type="none" w="sm" len="sm"/>
          </a:ln>
        </p:spPr>
      </p:cxnSp>
      <p:sp>
        <p:nvSpPr>
          <p:cNvPr id="2579" name="Google Shape;2579;p171"/>
          <p:cNvSpPr/>
          <p:nvPr/>
        </p:nvSpPr>
        <p:spPr>
          <a:xfrm>
            <a:off x="9169934"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0" name="Google Shape;2580;p171"/>
          <p:cNvSpPr/>
          <p:nvPr/>
        </p:nvSpPr>
        <p:spPr>
          <a:xfrm>
            <a:off x="9751410"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1" name="Google Shape;2581;p171"/>
          <p:cNvSpPr/>
          <p:nvPr/>
        </p:nvSpPr>
        <p:spPr>
          <a:xfrm>
            <a:off x="9169934"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2" name="Google Shape;2582;p171"/>
          <p:cNvSpPr/>
          <p:nvPr/>
        </p:nvSpPr>
        <p:spPr>
          <a:xfrm>
            <a:off x="9751410"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3" name="Google Shape;2583;p171"/>
          <p:cNvSpPr/>
          <p:nvPr/>
        </p:nvSpPr>
        <p:spPr>
          <a:xfrm>
            <a:off x="9169934"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4" name="Google Shape;2584;p171"/>
          <p:cNvSpPr/>
          <p:nvPr/>
        </p:nvSpPr>
        <p:spPr>
          <a:xfrm>
            <a:off x="9751410"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5" name="Google Shape;2585;p171"/>
          <p:cNvSpPr/>
          <p:nvPr/>
        </p:nvSpPr>
        <p:spPr>
          <a:xfrm>
            <a:off x="9169934"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6" name="Google Shape;2586;p171"/>
          <p:cNvSpPr/>
          <p:nvPr/>
        </p:nvSpPr>
        <p:spPr>
          <a:xfrm>
            <a:off x="9751410"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87" name="Google Shape;2587;p171"/>
          <p:cNvCxnSpPr/>
          <p:nvPr/>
        </p:nvCxnSpPr>
        <p:spPr>
          <a:xfrm>
            <a:off x="8988132" y="1321383"/>
            <a:ext cx="0" cy="2688900"/>
          </a:xfrm>
          <a:prstGeom prst="straightConnector1">
            <a:avLst/>
          </a:prstGeom>
          <a:noFill/>
          <a:ln w="19050" cap="rnd" cmpd="sng">
            <a:solidFill>
              <a:srgbClr val="EAEAEA"/>
            </a:solidFill>
            <a:prstDash val="solid"/>
            <a:round/>
            <a:headEnd type="none" w="sm" len="sm"/>
            <a:tailEnd type="none" w="sm" len="sm"/>
          </a:ln>
        </p:spPr>
      </p:cxnSp>
      <p:sp>
        <p:nvSpPr>
          <p:cNvPr id="2588" name="Google Shape;2588;p171"/>
          <p:cNvSpPr/>
          <p:nvPr/>
        </p:nvSpPr>
        <p:spPr>
          <a:xfrm>
            <a:off x="10615677" y="132138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89" name="Google Shape;2589;p171"/>
          <p:cNvSpPr/>
          <p:nvPr/>
        </p:nvSpPr>
        <p:spPr>
          <a:xfrm>
            <a:off x="11197154" y="132138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0" name="Google Shape;2590;p171"/>
          <p:cNvSpPr/>
          <p:nvPr/>
        </p:nvSpPr>
        <p:spPr>
          <a:xfrm>
            <a:off x="10615677" y="205136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1" name="Google Shape;2591;p171"/>
          <p:cNvSpPr/>
          <p:nvPr/>
        </p:nvSpPr>
        <p:spPr>
          <a:xfrm>
            <a:off x="11197154" y="205136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2" name="Google Shape;2592;p171"/>
          <p:cNvSpPr/>
          <p:nvPr/>
        </p:nvSpPr>
        <p:spPr>
          <a:xfrm>
            <a:off x="10615677" y="278134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3" name="Google Shape;2593;p171"/>
          <p:cNvSpPr/>
          <p:nvPr/>
        </p:nvSpPr>
        <p:spPr>
          <a:xfrm>
            <a:off x="11197154" y="278134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4" name="Google Shape;2594;p171"/>
          <p:cNvSpPr/>
          <p:nvPr/>
        </p:nvSpPr>
        <p:spPr>
          <a:xfrm>
            <a:off x="10615677" y="351132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5" name="Google Shape;2595;p171"/>
          <p:cNvSpPr/>
          <p:nvPr/>
        </p:nvSpPr>
        <p:spPr>
          <a:xfrm>
            <a:off x="11197154" y="351132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596" name="Google Shape;2596;p171"/>
          <p:cNvCxnSpPr/>
          <p:nvPr/>
        </p:nvCxnSpPr>
        <p:spPr>
          <a:xfrm>
            <a:off x="10433875" y="1321390"/>
            <a:ext cx="0" cy="2688900"/>
          </a:xfrm>
          <a:prstGeom prst="straightConnector1">
            <a:avLst/>
          </a:prstGeom>
          <a:noFill/>
          <a:ln w="19050" cap="rnd" cmpd="sng">
            <a:solidFill>
              <a:srgbClr val="EAEAEA"/>
            </a:solidFill>
            <a:prstDash val="solid"/>
            <a:round/>
            <a:headEnd type="none" w="sm" len="sm"/>
            <a:tailEnd type="none" w="sm" len="sm"/>
          </a:ln>
        </p:spPr>
      </p:cxnSp>
      <p:sp>
        <p:nvSpPr>
          <p:cNvPr id="2597" name="Google Shape;2597;p171"/>
          <p:cNvSpPr/>
          <p:nvPr/>
        </p:nvSpPr>
        <p:spPr>
          <a:xfrm>
            <a:off x="494341"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8" name="Google Shape;2598;p171"/>
          <p:cNvSpPr/>
          <p:nvPr/>
        </p:nvSpPr>
        <p:spPr>
          <a:xfrm>
            <a:off x="1939517"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599" name="Google Shape;2599;p171"/>
          <p:cNvSpPr/>
          <p:nvPr/>
        </p:nvSpPr>
        <p:spPr>
          <a:xfrm>
            <a:off x="2520994"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0" name="Google Shape;2600;p171"/>
          <p:cNvSpPr/>
          <p:nvPr/>
        </p:nvSpPr>
        <p:spPr>
          <a:xfrm>
            <a:off x="1076942" y="570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1" name="Google Shape;2601;p171"/>
          <p:cNvSpPr/>
          <p:nvPr/>
        </p:nvSpPr>
        <p:spPr>
          <a:xfrm>
            <a:off x="3385261"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2" name="Google Shape;2602;p171"/>
          <p:cNvSpPr/>
          <p:nvPr/>
        </p:nvSpPr>
        <p:spPr>
          <a:xfrm>
            <a:off x="3966738"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3" name="Google Shape;2603;p171"/>
          <p:cNvSpPr/>
          <p:nvPr/>
        </p:nvSpPr>
        <p:spPr>
          <a:xfrm>
            <a:off x="4831571" y="570126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4" name="Google Shape;2604;p171"/>
          <p:cNvSpPr/>
          <p:nvPr/>
        </p:nvSpPr>
        <p:spPr>
          <a:xfrm>
            <a:off x="5413048" y="570126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5" name="Google Shape;2605;p171"/>
          <p:cNvSpPr/>
          <p:nvPr/>
        </p:nvSpPr>
        <p:spPr>
          <a:xfrm>
            <a:off x="6277315"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6" name="Google Shape;2606;p171"/>
          <p:cNvSpPr/>
          <p:nvPr/>
        </p:nvSpPr>
        <p:spPr>
          <a:xfrm>
            <a:off x="6858792"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7" name="Google Shape;2607;p171"/>
          <p:cNvSpPr/>
          <p:nvPr/>
        </p:nvSpPr>
        <p:spPr>
          <a:xfrm>
            <a:off x="7724190" y="570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8" name="Google Shape;2608;p171"/>
          <p:cNvSpPr/>
          <p:nvPr/>
        </p:nvSpPr>
        <p:spPr>
          <a:xfrm>
            <a:off x="8305667" y="570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09" name="Google Shape;2609;p171"/>
          <p:cNvSpPr/>
          <p:nvPr/>
        </p:nvSpPr>
        <p:spPr>
          <a:xfrm>
            <a:off x="9170499"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10" name="Google Shape;2610;p171"/>
          <p:cNvSpPr/>
          <p:nvPr/>
        </p:nvSpPr>
        <p:spPr>
          <a:xfrm>
            <a:off x="9751976"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11" name="Google Shape;2611;p171"/>
          <p:cNvSpPr/>
          <p:nvPr/>
        </p:nvSpPr>
        <p:spPr>
          <a:xfrm>
            <a:off x="10616243" y="570130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612" name="Google Shape;2612;p171"/>
          <p:cNvSpPr/>
          <p:nvPr/>
        </p:nvSpPr>
        <p:spPr>
          <a:xfrm>
            <a:off x="11197720" y="570130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2613" name="Google Shape;2613;p171"/>
          <p:cNvCxnSpPr/>
          <p:nvPr/>
        </p:nvCxnSpPr>
        <p:spPr>
          <a:xfrm>
            <a:off x="1756550" y="5701133"/>
            <a:ext cx="0" cy="498900"/>
          </a:xfrm>
          <a:prstGeom prst="straightConnector1">
            <a:avLst/>
          </a:prstGeom>
          <a:noFill/>
          <a:ln w="19050" cap="rnd" cmpd="sng">
            <a:solidFill>
              <a:srgbClr val="EAEAEA"/>
            </a:solidFill>
            <a:prstDash val="solid"/>
            <a:round/>
            <a:headEnd type="none" w="sm" len="sm"/>
            <a:tailEnd type="none" w="sm" len="sm"/>
          </a:ln>
        </p:spPr>
      </p:cxnSp>
      <p:cxnSp>
        <p:nvCxnSpPr>
          <p:cNvPr id="2614" name="Google Shape;2614;p171"/>
          <p:cNvCxnSpPr/>
          <p:nvPr/>
        </p:nvCxnSpPr>
        <p:spPr>
          <a:xfrm>
            <a:off x="3202294" y="5701134"/>
            <a:ext cx="0" cy="498900"/>
          </a:xfrm>
          <a:prstGeom prst="straightConnector1">
            <a:avLst/>
          </a:prstGeom>
          <a:noFill/>
          <a:ln w="19050" cap="rnd" cmpd="sng">
            <a:solidFill>
              <a:srgbClr val="EAEAEA"/>
            </a:solidFill>
            <a:prstDash val="solid"/>
            <a:round/>
            <a:headEnd type="none" w="sm" len="sm"/>
            <a:tailEnd type="none" w="sm" len="sm"/>
          </a:ln>
        </p:spPr>
      </p:cxnSp>
      <p:cxnSp>
        <p:nvCxnSpPr>
          <p:cNvPr id="2615" name="Google Shape;2615;p171"/>
          <p:cNvCxnSpPr/>
          <p:nvPr/>
        </p:nvCxnSpPr>
        <p:spPr>
          <a:xfrm>
            <a:off x="4648603" y="5701132"/>
            <a:ext cx="0" cy="498900"/>
          </a:xfrm>
          <a:prstGeom prst="straightConnector1">
            <a:avLst/>
          </a:prstGeom>
          <a:noFill/>
          <a:ln w="19050" cap="rnd" cmpd="sng">
            <a:solidFill>
              <a:srgbClr val="EAEAEA"/>
            </a:solidFill>
            <a:prstDash val="solid"/>
            <a:round/>
            <a:headEnd type="none" w="sm" len="sm"/>
            <a:tailEnd type="none" w="sm" len="sm"/>
          </a:ln>
        </p:spPr>
      </p:cxnSp>
      <p:cxnSp>
        <p:nvCxnSpPr>
          <p:cNvPr id="2616" name="Google Shape;2616;p171"/>
          <p:cNvCxnSpPr/>
          <p:nvPr/>
        </p:nvCxnSpPr>
        <p:spPr>
          <a:xfrm>
            <a:off x="6094347" y="5701133"/>
            <a:ext cx="0" cy="498900"/>
          </a:xfrm>
          <a:prstGeom prst="straightConnector1">
            <a:avLst/>
          </a:prstGeom>
          <a:noFill/>
          <a:ln w="19050" cap="rnd" cmpd="sng">
            <a:solidFill>
              <a:srgbClr val="EAEAEA"/>
            </a:solidFill>
            <a:prstDash val="solid"/>
            <a:round/>
            <a:headEnd type="none" w="sm" len="sm"/>
            <a:tailEnd type="none" w="sm" len="sm"/>
          </a:ln>
        </p:spPr>
      </p:cxnSp>
      <p:cxnSp>
        <p:nvCxnSpPr>
          <p:cNvPr id="2617" name="Google Shape;2617;p171"/>
          <p:cNvCxnSpPr/>
          <p:nvPr/>
        </p:nvCxnSpPr>
        <p:spPr>
          <a:xfrm>
            <a:off x="7541222" y="5701137"/>
            <a:ext cx="0" cy="498900"/>
          </a:xfrm>
          <a:prstGeom prst="straightConnector1">
            <a:avLst/>
          </a:prstGeom>
          <a:noFill/>
          <a:ln w="19050" cap="rnd" cmpd="sng">
            <a:solidFill>
              <a:srgbClr val="EAEAEA"/>
            </a:solidFill>
            <a:prstDash val="solid"/>
            <a:round/>
            <a:headEnd type="none" w="sm" len="sm"/>
            <a:tailEnd type="none" w="sm" len="sm"/>
          </a:ln>
        </p:spPr>
      </p:cxnSp>
      <p:cxnSp>
        <p:nvCxnSpPr>
          <p:cNvPr id="2618" name="Google Shape;2618;p171"/>
          <p:cNvCxnSpPr/>
          <p:nvPr/>
        </p:nvCxnSpPr>
        <p:spPr>
          <a:xfrm>
            <a:off x="8987531" y="5701134"/>
            <a:ext cx="0" cy="498900"/>
          </a:xfrm>
          <a:prstGeom prst="straightConnector1">
            <a:avLst/>
          </a:prstGeom>
          <a:noFill/>
          <a:ln w="19050" cap="rnd" cmpd="sng">
            <a:solidFill>
              <a:srgbClr val="EAEAEA"/>
            </a:solidFill>
            <a:prstDash val="solid"/>
            <a:round/>
            <a:headEnd type="none" w="sm" len="sm"/>
            <a:tailEnd type="none" w="sm" len="sm"/>
          </a:ln>
        </p:spPr>
      </p:cxnSp>
      <p:cxnSp>
        <p:nvCxnSpPr>
          <p:cNvPr id="2619" name="Google Shape;2619;p171"/>
          <p:cNvCxnSpPr/>
          <p:nvPr/>
        </p:nvCxnSpPr>
        <p:spPr>
          <a:xfrm>
            <a:off x="10433275" y="5701136"/>
            <a:ext cx="0" cy="498900"/>
          </a:xfrm>
          <a:prstGeom prst="straightConnector1">
            <a:avLst/>
          </a:prstGeom>
          <a:noFill/>
          <a:ln w="19050" cap="rnd" cmpd="sng">
            <a:solidFill>
              <a:srgbClr val="EAEAEA"/>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Orange Segue">
  <p:cSld name="Orange Segue">
    <p:bg>
      <p:bgPr>
        <a:solidFill>
          <a:schemeClr val="accent1"/>
        </a:solidFill>
        <a:effectLst/>
      </p:bgPr>
    </p:bg>
    <p:spTree>
      <p:nvGrpSpPr>
        <p:cNvPr id="1" name="Shape 2620"/>
        <p:cNvGrpSpPr/>
        <p:nvPr/>
      </p:nvGrpSpPr>
      <p:grpSpPr>
        <a:xfrm>
          <a:off x="0" y="0"/>
          <a:ext cx="0" cy="0"/>
          <a:chOff x="0" y="0"/>
          <a:chExt cx="0" cy="0"/>
        </a:xfrm>
      </p:grpSpPr>
      <p:grpSp>
        <p:nvGrpSpPr>
          <p:cNvPr id="2621" name="Google Shape;2621;p172"/>
          <p:cNvGrpSpPr/>
          <p:nvPr/>
        </p:nvGrpSpPr>
        <p:grpSpPr>
          <a:xfrm>
            <a:off x="495295" y="452553"/>
            <a:ext cx="2262687" cy="397148"/>
            <a:chOff x="495295" y="452553"/>
            <a:chExt cx="2262687" cy="397148"/>
          </a:xfrm>
        </p:grpSpPr>
        <p:sp>
          <p:nvSpPr>
            <p:cNvPr id="2622" name="Google Shape;2622;p17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grpSp>
          <p:nvGrpSpPr>
            <p:cNvPr id="2623" name="Google Shape;2623;p172"/>
            <p:cNvGrpSpPr/>
            <p:nvPr/>
          </p:nvGrpSpPr>
          <p:grpSpPr>
            <a:xfrm>
              <a:off x="1036348" y="561444"/>
              <a:ext cx="1721634" cy="184197"/>
              <a:chOff x="1036348" y="561444"/>
              <a:chExt cx="1721634" cy="184197"/>
            </a:xfrm>
          </p:grpSpPr>
          <p:grpSp>
            <p:nvGrpSpPr>
              <p:cNvPr id="2624" name="Google Shape;2624;p172"/>
              <p:cNvGrpSpPr/>
              <p:nvPr/>
            </p:nvGrpSpPr>
            <p:grpSpPr>
              <a:xfrm>
                <a:off x="1036348" y="563495"/>
                <a:ext cx="1662301" cy="182146"/>
                <a:chOff x="1036348" y="563495"/>
                <a:chExt cx="1662301" cy="182146"/>
              </a:xfrm>
            </p:grpSpPr>
            <p:sp>
              <p:nvSpPr>
                <p:cNvPr id="2625" name="Google Shape;2625;p17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26" name="Google Shape;2626;p17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27" name="Google Shape;2627;p17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28" name="Google Shape;2628;p17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29" name="Google Shape;2629;p17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30" name="Google Shape;2630;p17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31" name="Google Shape;2631;p17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32" name="Google Shape;2632;p17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33" name="Google Shape;2633;p17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34" name="Google Shape;2634;p17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635" name="Google Shape;2635;p17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grpSp>
          <p:sp>
            <p:nvSpPr>
              <p:cNvPr id="2636" name="Google Shape;2636;p17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grpSp>
      </p:grpSp>
      <p:sp>
        <p:nvSpPr>
          <p:cNvPr id="2637" name="Google Shape;2637;p172"/>
          <p:cNvSpPr txBox="1">
            <a:spLocks noGrp="1"/>
          </p:cNvSpPr>
          <p:nvPr>
            <p:ph type="subTitle" idx="1"/>
          </p:nvPr>
        </p:nvSpPr>
        <p:spPr>
          <a:xfrm>
            <a:off x="494189" y="4377055"/>
            <a:ext cx="88317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638" name="Google Shape;2638;p172"/>
          <p:cNvSpPr txBox="1">
            <a:spLocks noGrp="1"/>
          </p:cNvSpPr>
          <p:nvPr>
            <p:ph type="title"/>
          </p:nvPr>
        </p:nvSpPr>
        <p:spPr>
          <a:xfrm>
            <a:off x="495298" y="2573310"/>
            <a:ext cx="8829600" cy="16065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ullet 1">
  <p:cSld name="1_Title and Bullet">
    <p:spTree>
      <p:nvGrpSpPr>
        <p:cNvPr id="1" name="Shape 2639"/>
        <p:cNvGrpSpPr/>
        <p:nvPr/>
      </p:nvGrpSpPr>
      <p:grpSpPr>
        <a:xfrm>
          <a:off x="0" y="0"/>
          <a:ext cx="0" cy="0"/>
          <a:chOff x="0" y="0"/>
          <a:chExt cx="0" cy="0"/>
        </a:xfrm>
      </p:grpSpPr>
      <p:sp>
        <p:nvSpPr>
          <p:cNvPr id="2640" name="Google Shape;2640;p173"/>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1" name="Google Shape;2641;p173"/>
          <p:cNvSpPr txBox="1">
            <a:spLocks noGrp="1"/>
          </p:cNvSpPr>
          <p:nvPr>
            <p:ph type="body" idx="1"/>
          </p:nvPr>
        </p:nvSpPr>
        <p:spPr>
          <a:xfrm>
            <a:off x="495300" y="1719072"/>
            <a:ext cx="11187000" cy="46722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SzPts val="21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228600" algn="l">
              <a:lnSpc>
                <a:spcPct val="87000"/>
              </a:lnSpc>
              <a:spcBef>
                <a:spcPts val="1800"/>
              </a:spcBef>
              <a:spcAft>
                <a:spcPts val="0"/>
              </a:spcAft>
              <a:buClr>
                <a:schemeClr val="dk1"/>
              </a:buClr>
              <a:buSzPts val="1800"/>
              <a:buNone/>
              <a:defRPr/>
            </a:lvl9pPr>
          </a:lstStyle>
          <a:p>
            <a:endParaRPr/>
          </a:p>
        </p:txBody>
      </p:sp>
      <p:sp>
        <p:nvSpPr>
          <p:cNvPr id="2642" name="Google Shape;2642;p173"/>
          <p:cNvSpPr txBox="1">
            <a:spLocks noGrp="1"/>
          </p:cNvSpPr>
          <p:nvPr>
            <p:ph type="subTitle" idx="2"/>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643" name="Google Shape;2643;p173"/>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2644"/>
        <p:cNvGrpSpPr/>
        <p:nvPr/>
      </p:nvGrpSpPr>
      <p:grpSpPr>
        <a:xfrm>
          <a:off x="0" y="0"/>
          <a:ext cx="0" cy="0"/>
          <a:chOff x="0" y="0"/>
          <a:chExt cx="0" cy="0"/>
        </a:xfrm>
      </p:grpSpPr>
      <p:sp>
        <p:nvSpPr>
          <p:cNvPr id="2645" name="Google Shape;2645;p174"/>
          <p:cNvSpPr txBox="1">
            <a:spLocks noGrp="1"/>
          </p:cNvSpPr>
          <p:nvPr>
            <p:ph type="title"/>
          </p:nvPr>
        </p:nvSpPr>
        <p:spPr>
          <a:xfrm>
            <a:off x="608176" y="576021"/>
            <a:ext cx="11004300" cy="393900"/>
          </a:xfrm>
          <a:prstGeom prst="rect">
            <a:avLst/>
          </a:prstGeom>
          <a:noFill/>
          <a:ln>
            <a:noFill/>
          </a:ln>
        </p:spPr>
        <p:txBody>
          <a:bodyPr spcFirstLastPara="1" wrap="square" lIns="243825" tIns="121900" rIns="243825" bIns="121900" anchor="b" anchorCtr="0">
            <a:spAutoFit/>
          </a:bodyPr>
          <a:lstStyle>
            <a:lvl1pPr lvl="0" algn="l">
              <a:lnSpc>
                <a:spcPct val="68000"/>
              </a:lnSpc>
              <a:spcBef>
                <a:spcPts val="0"/>
              </a:spcBef>
              <a:spcAft>
                <a:spcPts val="0"/>
              </a:spcAft>
              <a:buSzPts val="1500"/>
              <a:buNone/>
              <a:defRPr>
                <a:solidFill>
                  <a:schemeClr val="accent1"/>
                </a:solidFill>
              </a:defRPr>
            </a:lvl1pPr>
            <a:lvl2pPr lvl="1" algn="l">
              <a:lnSpc>
                <a:spcPct val="80000"/>
              </a:lnSpc>
              <a:spcBef>
                <a:spcPts val="0"/>
              </a:spcBef>
              <a:spcAft>
                <a:spcPts val="0"/>
              </a:spcAft>
              <a:buSzPts val="1500"/>
              <a:buNone/>
              <a:defRPr/>
            </a:lvl2pPr>
            <a:lvl3pPr lvl="2" algn="l">
              <a:lnSpc>
                <a:spcPct val="80000"/>
              </a:lnSpc>
              <a:spcBef>
                <a:spcPts val="0"/>
              </a:spcBef>
              <a:spcAft>
                <a:spcPts val="0"/>
              </a:spcAft>
              <a:buSzPts val="1500"/>
              <a:buNone/>
              <a:defRPr/>
            </a:lvl3pPr>
            <a:lvl4pPr lvl="3" algn="l">
              <a:lnSpc>
                <a:spcPct val="80000"/>
              </a:lnSpc>
              <a:spcBef>
                <a:spcPts val="0"/>
              </a:spcBef>
              <a:spcAft>
                <a:spcPts val="0"/>
              </a:spcAft>
              <a:buSzPts val="1500"/>
              <a:buNone/>
              <a:defRPr/>
            </a:lvl4pPr>
            <a:lvl5pPr lvl="4" algn="l">
              <a:lnSpc>
                <a:spcPct val="80000"/>
              </a:lnSpc>
              <a:spcBef>
                <a:spcPts val="0"/>
              </a:spcBef>
              <a:spcAft>
                <a:spcPts val="0"/>
              </a:spcAft>
              <a:buSzPts val="1500"/>
              <a:buNone/>
              <a:defRPr/>
            </a:lvl5pPr>
            <a:lvl6pPr lvl="5" algn="l">
              <a:lnSpc>
                <a:spcPct val="80000"/>
              </a:lnSpc>
              <a:spcBef>
                <a:spcPts val="0"/>
              </a:spcBef>
              <a:spcAft>
                <a:spcPts val="0"/>
              </a:spcAft>
              <a:buSzPts val="1500"/>
              <a:buNone/>
              <a:defRPr/>
            </a:lvl6pPr>
            <a:lvl7pPr lvl="6" algn="l">
              <a:lnSpc>
                <a:spcPct val="80000"/>
              </a:lnSpc>
              <a:spcBef>
                <a:spcPts val="0"/>
              </a:spcBef>
              <a:spcAft>
                <a:spcPts val="0"/>
              </a:spcAft>
              <a:buSzPts val="1500"/>
              <a:buNone/>
              <a:defRPr/>
            </a:lvl7pPr>
            <a:lvl8pPr lvl="7" algn="l">
              <a:lnSpc>
                <a:spcPct val="80000"/>
              </a:lnSpc>
              <a:spcBef>
                <a:spcPts val="0"/>
              </a:spcBef>
              <a:spcAft>
                <a:spcPts val="0"/>
              </a:spcAft>
              <a:buSzPts val="1500"/>
              <a:buNone/>
              <a:defRPr/>
            </a:lvl8pPr>
            <a:lvl9pPr lvl="8" algn="l">
              <a:lnSpc>
                <a:spcPct val="80000"/>
              </a:lnSpc>
              <a:spcBef>
                <a:spcPts val="0"/>
              </a:spcBef>
              <a:spcAft>
                <a:spcPts val="0"/>
              </a:spcAft>
              <a:buSzPts val="1500"/>
              <a:buNone/>
              <a:defRPr/>
            </a:lvl9pPr>
          </a:lstStyle>
          <a:p>
            <a:endParaRPr/>
          </a:p>
        </p:txBody>
      </p:sp>
      <p:sp>
        <p:nvSpPr>
          <p:cNvPr id="2646" name="Google Shape;2646;p174"/>
          <p:cNvSpPr txBox="1">
            <a:spLocks noGrp="1"/>
          </p:cNvSpPr>
          <p:nvPr>
            <p:ph type="body" idx="1"/>
          </p:nvPr>
        </p:nvSpPr>
        <p:spPr>
          <a:xfrm>
            <a:off x="608349" y="1609725"/>
            <a:ext cx="10975500" cy="4297200"/>
          </a:xfrm>
          <a:prstGeom prst="rect">
            <a:avLst/>
          </a:prstGeom>
          <a:noFill/>
          <a:ln>
            <a:noFill/>
          </a:ln>
        </p:spPr>
        <p:txBody>
          <a:bodyPr spcFirstLastPara="1" wrap="square" lIns="243825" tIns="121900" rIns="243825" bIns="121900" anchor="t" anchorCtr="0">
            <a:noAutofit/>
          </a:bodyPr>
          <a:lstStyle>
            <a:lvl1pPr marL="457200" lvl="0" indent="-349250" algn="l">
              <a:lnSpc>
                <a:spcPct val="90000"/>
              </a:lnSpc>
              <a:spcBef>
                <a:spcPts val="1300"/>
              </a:spcBef>
              <a:spcAft>
                <a:spcPts val="0"/>
              </a:spcAft>
              <a:buClr>
                <a:schemeClr val="accent2"/>
              </a:buClr>
              <a:buSzPts val="1900"/>
              <a:buChar char="​"/>
              <a:defRPr/>
            </a:lvl1pPr>
            <a:lvl2pPr marL="914400" lvl="1" indent="-349250" algn="l">
              <a:lnSpc>
                <a:spcPct val="90000"/>
              </a:lnSpc>
              <a:spcBef>
                <a:spcPts val="700"/>
              </a:spcBef>
              <a:spcAft>
                <a:spcPts val="0"/>
              </a:spcAft>
              <a:buClr>
                <a:schemeClr val="accent2"/>
              </a:buClr>
              <a:buSzPts val="1900"/>
              <a:buChar char="•"/>
              <a:defRPr/>
            </a:lvl2pPr>
            <a:lvl3pPr marL="1371600" lvl="2" indent="-304800" algn="l">
              <a:lnSpc>
                <a:spcPct val="85000"/>
              </a:lnSpc>
              <a:spcBef>
                <a:spcPts val="400"/>
              </a:spcBef>
              <a:spcAft>
                <a:spcPts val="0"/>
              </a:spcAft>
              <a:buClr>
                <a:schemeClr val="accent2"/>
              </a:buClr>
              <a:buSzPts val="1200"/>
              <a:buChar char="o"/>
              <a:defRPr/>
            </a:lvl3pPr>
            <a:lvl4pPr marL="1828800" lvl="3" indent="-330200" algn="l">
              <a:lnSpc>
                <a:spcPct val="85000"/>
              </a:lnSpc>
              <a:spcBef>
                <a:spcPts val="300"/>
              </a:spcBef>
              <a:spcAft>
                <a:spcPts val="0"/>
              </a:spcAft>
              <a:buClr>
                <a:schemeClr val="accent2"/>
              </a:buClr>
              <a:buSzPts val="1600"/>
              <a:buChar char="-"/>
              <a:defRPr/>
            </a:lvl4pPr>
            <a:lvl5pPr marL="2286000" lvl="4" indent="-304800" algn="l">
              <a:lnSpc>
                <a:spcPct val="85000"/>
              </a:lnSpc>
              <a:spcBef>
                <a:spcPts val="300"/>
              </a:spcBef>
              <a:spcAft>
                <a:spcPts val="0"/>
              </a:spcAft>
              <a:buClr>
                <a:schemeClr val="dk1"/>
              </a:buClr>
              <a:buSzPts val="1200"/>
              <a:buChar char="▪"/>
              <a:defRPr/>
            </a:lvl5pPr>
            <a:lvl6pPr marL="2743200" lvl="5" indent="-349250" algn="l">
              <a:lnSpc>
                <a:spcPct val="75000"/>
              </a:lnSpc>
              <a:spcBef>
                <a:spcPts val="1100"/>
              </a:spcBef>
              <a:spcAft>
                <a:spcPts val="0"/>
              </a:spcAft>
              <a:buClr>
                <a:schemeClr val="dk1"/>
              </a:buClr>
              <a:buSzPts val="1900"/>
              <a:buChar char="​"/>
              <a:defRPr/>
            </a:lvl6pPr>
            <a:lvl7pPr marL="3200400" lvl="6" indent="-349250" algn="l">
              <a:lnSpc>
                <a:spcPct val="110000"/>
              </a:lnSpc>
              <a:spcBef>
                <a:spcPts val="500"/>
              </a:spcBef>
              <a:spcAft>
                <a:spcPts val="0"/>
              </a:spcAft>
              <a:buClr>
                <a:schemeClr val="accent1"/>
              </a:buClr>
              <a:buSzPts val="1900"/>
              <a:buChar char="​"/>
              <a:defRPr/>
            </a:lvl7pPr>
            <a:lvl8pPr marL="3657600" lvl="7" indent="-349250" algn="l">
              <a:lnSpc>
                <a:spcPct val="110000"/>
              </a:lnSpc>
              <a:spcBef>
                <a:spcPts val="500"/>
              </a:spcBef>
              <a:spcAft>
                <a:spcPts val="0"/>
              </a:spcAft>
              <a:buClr>
                <a:schemeClr val="accent3"/>
              </a:buClr>
              <a:buSzPts val="1900"/>
              <a:buChar char="​"/>
              <a:defRPr/>
            </a:lvl8pPr>
            <a:lvl9pPr marL="4114800" lvl="8" indent="-349250" algn="l">
              <a:lnSpc>
                <a:spcPct val="85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range Image Right 3">
  <p:cSld name="Orange Image Right_5">
    <p:spTree>
      <p:nvGrpSpPr>
        <p:cNvPr id="1" name="Shape 2647"/>
        <p:cNvGrpSpPr/>
        <p:nvPr/>
      </p:nvGrpSpPr>
      <p:grpSpPr>
        <a:xfrm>
          <a:off x="0" y="0"/>
          <a:ext cx="0" cy="0"/>
          <a:chOff x="0" y="0"/>
          <a:chExt cx="0" cy="0"/>
        </a:xfrm>
      </p:grpSpPr>
      <p:sp>
        <p:nvSpPr>
          <p:cNvPr id="2648" name="Google Shape;2648;p175"/>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649" name="Google Shape;2649;p175"/>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650" name="Google Shape;2650;p175"/>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1" name="Google Shape;2651;p175"/>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52" name="Google Shape;2652;p175"/>
          <p:cNvSpPr txBox="1"/>
          <p:nvPr/>
        </p:nvSpPr>
        <p:spPr>
          <a:xfrm>
            <a:off x="495299" y="652993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FEB898"/>
                </a:solidFill>
                <a:latin typeface="Space Mono"/>
                <a:ea typeface="Space Mono"/>
                <a:cs typeface="Space Mono"/>
                <a:sym typeface="Space Mono"/>
              </a:rPr>
              <a:t>©2024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range Image Right 2">
  <p:cSld name="Orange Image Right_6">
    <p:spTree>
      <p:nvGrpSpPr>
        <p:cNvPr id="1" name="Shape 2653"/>
        <p:cNvGrpSpPr/>
        <p:nvPr/>
      </p:nvGrpSpPr>
      <p:grpSpPr>
        <a:xfrm>
          <a:off x="0" y="0"/>
          <a:ext cx="0" cy="0"/>
          <a:chOff x="0" y="0"/>
          <a:chExt cx="0" cy="0"/>
        </a:xfrm>
      </p:grpSpPr>
      <p:sp>
        <p:nvSpPr>
          <p:cNvPr id="2654" name="Google Shape;2654;p176"/>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900"/>
              <a:buFont typeface="Inter Light"/>
              <a:buNone/>
            </a:pPr>
            <a:endParaRPr sz="1900" b="1">
              <a:solidFill>
                <a:srgbClr val="FFFFFF"/>
              </a:solidFill>
              <a:latin typeface="Inter Light"/>
              <a:ea typeface="Inter Light"/>
              <a:cs typeface="Inter Light"/>
              <a:sym typeface="Inter Light"/>
            </a:endParaRPr>
          </a:p>
        </p:txBody>
      </p:sp>
      <p:sp>
        <p:nvSpPr>
          <p:cNvPr id="2655" name="Google Shape;2655;p176"/>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656" name="Google Shape;2656;p176"/>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657" name="Google Shape;2657;p17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900"/>
              <a:buFont typeface="Inter Light"/>
              <a:buNone/>
            </a:pPr>
            <a:endParaRPr sz="1900">
              <a:solidFill>
                <a:schemeClr val="dk1"/>
              </a:solidFill>
              <a:latin typeface="Inter Light"/>
              <a:ea typeface="Inter Light"/>
              <a:cs typeface="Inter Light"/>
              <a:sym typeface="Inter Light"/>
            </a:endParaRPr>
          </a:p>
        </p:txBody>
      </p:sp>
      <p:sp>
        <p:nvSpPr>
          <p:cNvPr id="2658" name="Google Shape;2658;p176"/>
          <p:cNvSpPr txBox="1"/>
          <p:nvPr/>
        </p:nvSpPr>
        <p:spPr>
          <a:xfrm>
            <a:off x="495299" y="6499244"/>
            <a:ext cx="3773700" cy="246300"/>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en-US" sz="1600" baseline="-25000">
                <a:solidFill>
                  <a:srgbClr val="FEB898"/>
                </a:solidFill>
                <a:latin typeface="Space Mono"/>
                <a:ea typeface="Space Mono"/>
                <a:cs typeface="Space Mono"/>
                <a:sym typeface="Space Mono"/>
              </a:rPr>
              <a:t>©</a:t>
            </a:r>
            <a:r>
              <a:rPr lang="en-US" sz="700" baseline="-25000">
                <a:solidFill>
                  <a:srgbClr val="FEB898"/>
                </a:solidFill>
                <a:latin typeface="Inter Light"/>
                <a:ea typeface="Inter Light"/>
                <a:cs typeface="Inter Light"/>
                <a:sym typeface="Inter Light"/>
              </a:rPr>
              <a:t> </a:t>
            </a:r>
            <a:r>
              <a:rPr lang="en-US" sz="800">
                <a:solidFill>
                  <a:srgbClr val="FEB898"/>
                </a:solidFill>
                <a:latin typeface="Space Mono"/>
                <a:ea typeface="Space Mono"/>
                <a:cs typeface="Space Mono"/>
                <a:sym typeface="Space Mono"/>
              </a:rPr>
              <a:t>2022 Pure Storage </a:t>
            </a:r>
            <a:r>
              <a:rPr lang="en-US" sz="800" b="0" i="0" u="none" strike="noStrike">
                <a:solidFill>
                  <a:srgbClr val="FEB898"/>
                </a:solidFill>
                <a:latin typeface="Space Mono"/>
                <a:ea typeface="Space Mono"/>
                <a:cs typeface="Space Mono"/>
                <a:sym typeface="Space Mono"/>
              </a:rPr>
              <a:t>Confidential - </a:t>
            </a:r>
            <a:r>
              <a:rPr lang="en-US" sz="800" b="0" i="0">
                <a:solidFill>
                  <a:srgbClr val="FEB898"/>
                </a:solidFill>
                <a:latin typeface="Space Mono"/>
                <a:ea typeface="Space Mono"/>
                <a:cs typeface="Space Mono"/>
                <a:sym typeface="Space Mono"/>
              </a:rPr>
              <a:t>Subject to Partner NDA</a:t>
            </a:r>
            <a:r>
              <a:rPr lang="en-US" sz="800" b="0" i="0" u="none" strike="noStrike">
                <a:solidFill>
                  <a:srgbClr val="FEB898"/>
                </a:solidFill>
                <a:latin typeface="Space Mono"/>
                <a:ea typeface="Space Mono"/>
                <a:cs typeface="Space Mono"/>
                <a:sym typeface="Space Mono"/>
              </a:rPr>
              <a:t> </a:t>
            </a:r>
            <a:endParaRPr sz="800">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2">
  <p:cSld name="Title_4">
    <p:spTree>
      <p:nvGrpSpPr>
        <p:cNvPr id="1" name="Shape 2659"/>
        <p:cNvGrpSpPr/>
        <p:nvPr/>
      </p:nvGrpSpPr>
      <p:grpSpPr>
        <a:xfrm>
          <a:off x="0" y="0"/>
          <a:ext cx="0" cy="0"/>
          <a:chOff x="0" y="0"/>
          <a:chExt cx="0" cy="0"/>
        </a:xfrm>
      </p:grpSpPr>
      <p:sp>
        <p:nvSpPr>
          <p:cNvPr id="2660" name="Google Shape;2660;p177"/>
          <p:cNvSpPr txBox="1">
            <a:spLocks noGrp="1"/>
          </p:cNvSpPr>
          <p:nvPr>
            <p:ph type="title"/>
          </p:nvPr>
        </p:nvSpPr>
        <p:spPr>
          <a:xfrm>
            <a:off x="838200" y="4233"/>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3500"/>
              <a:buNone/>
              <a:defRPr/>
            </a:lvl1pPr>
            <a:lvl2pPr lvl="1" algn="l">
              <a:lnSpc>
                <a:spcPct val="80000"/>
              </a:lnSpc>
              <a:spcBef>
                <a:spcPts val="0"/>
              </a:spcBef>
              <a:spcAft>
                <a:spcPts val="0"/>
              </a:spcAft>
              <a:buSzPts val="1500"/>
              <a:buNone/>
              <a:defRPr/>
            </a:lvl2pPr>
            <a:lvl3pPr lvl="2" algn="l">
              <a:lnSpc>
                <a:spcPct val="80000"/>
              </a:lnSpc>
              <a:spcBef>
                <a:spcPts val="0"/>
              </a:spcBef>
              <a:spcAft>
                <a:spcPts val="0"/>
              </a:spcAft>
              <a:buSzPts val="1500"/>
              <a:buNone/>
              <a:defRPr/>
            </a:lvl3pPr>
            <a:lvl4pPr lvl="3" algn="l">
              <a:lnSpc>
                <a:spcPct val="80000"/>
              </a:lnSpc>
              <a:spcBef>
                <a:spcPts val="0"/>
              </a:spcBef>
              <a:spcAft>
                <a:spcPts val="0"/>
              </a:spcAft>
              <a:buSzPts val="1500"/>
              <a:buNone/>
              <a:defRPr/>
            </a:lvl4pPr>
            <a:lvl5pPr lvl="4" algn="l">
              <a:lnSpc>
                <a:spcPct val="80000"/>
              </a:lnSpc>
              <a:spcBef>
                <a:spcPts val="0"/>
              </a:spcBef>
              <a:spcAft>
                <a:spcPts val="0"/>
              </a:spcAft>
              <a:buSzPts val="1500"/>
              <a:buNone/>
              <a:defRPr/>
            </a:lvl5pPr>
            <a:lvl6pPr lvl="5" algn="l">
              <a:lnSpc>
                <a:spcPct val="80000"/>
              </a:lnSpc>
              <a:spcBef>
                <a:spcPts val="0"/>
              </a:spcBef>
              <a:spcAft>
                <a:spcPts val="0"/>
              </a:spcAft>
              <a:buSzPts val="1500"/>
              <a:buNone/>
              <a:defRPr/>
            </a:lvl6pPr>
            <a:lvl7pPr lvl="6" algn="l">
              <a:lnSpc>
                <a:spcPct val="80000"/>
              </a:lnSpc>
              <a:spcBef>
                <a:spcPts val="0"/>
              </a:spcBef>
              <a:spcAft>
                <a:spcPts val="0"/>
              </a:spcAft>
              <a:buSzPts val="1500"/>
              <a:buNone/>
              <a:defRPr/>
            </a:lvl7pPr>
            <a:lvl8pPr lvl="7" algn="l">
              <a:lnSpc>
                <a:spcPct val="80000"/>
              </a:lnSpc>
              <a:spcBef>
                <a:spcPts val="0"/>
              </a:spcBef>
              <a:spcAft>
                <a:spcPts val="0"/>
              </a:spcAft>
              <a:buSzPts val="1500"/>
              <a:buNone/>
              <a:defRPr/>
            </a:lvl8pPr>
            <a:lvl9pPr lvl="8" algn="l">
              <a:lnSpc>
                <a:spcPct val="80000"/>
              </a:lnSpc>
              <a:spcBef>
                <a:spcPts val="0"/>
              </a:spcBef>
              <a:spcAft>
                <a:spcPts val="0"/>
              </a:spcAft>
              <a:buSzPts val="1500"/>
              <a:buNone/>
              <a:defRPr/>
            </a:lvl9pPr>
          </a:lstStyle>
          <a:p>
            <a:endParaRPr/>
          </a:p>
        </p:txBody>
      </p:sp>
      <p:sp>
        <p:nvSpPr>
          <p:cNvPr id="2661" name="Google Shape;2661;p177"/>
          <p:cNvSpPr txBox="1">
            <a:spLocks noGrp="1"/>
          </p:cNvSpPr>
          <p:nvPr>
            <p:ph type="ftr" idx="11"/>
          </p:nvPr>
        </p:nvSpPr>
        <p:spPr>
          <a:xfrm>
            <a:off x="4481165" y="6356351"/>
            <a:ext cx="3229500" cy="366000"/>
          </a:xfrm>
          <a:prstGeom prst="rect">
            <a:avLst/>
          </a:prstGeom>
          <a:noFill/>
          <a:ln>
            <a:noFill/>
          </a:ln>
        </p:spPr>
        <p:txBody>
          <a:bodyPr spcFirstLastPara="1" wrap="square" lIns="121900" tIns="0" rIns="12190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_Title and Subtitle 1">
  <p:cSld name="1_Title and Subtitle_1_2">
    <p:spTree>
      <p:nvGrpSpPr>
        <p:cNvPr id="1" name="Shape 2662"/>
        <p:cNvGrpSpPr/>
        <p:nvPr/>
      </p:nvGrpSpPr>
      <p:grpSpPr>
        <a:xfrm>
          <a:off x="0" y="0"/>
          <a:ext cx="0" cy="0"/>
          <a:chOff x="0" y="0"/>
          <a:chExt cx="0" cy="0"/>
        </a:xfrm>
      </p:grpSpPr>
      <p:sp>
        <p:nvSpPr>
          <p:cNvPr id="2663" name="Google Shape;2663;p178"/>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4" name="Google Shape;2664;p178"/>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2665" name="Google Shape;2665;p178"/>
          <p:cNvPicPr preferRelativeResize="0"/>
          <p:nvPr/>
        </p:nvPicPr>
        <p:blipFill>
          <a:blip r:embed="rId2">
            <a:alphaModFix/>
          </a:blip>
          <a:stretch>
            <a:fillRect/>
          </a:stretch>
        </p:blipFill>
        <p:spPr>
          <a:xfrm>
            <a:off x="0" y="-3"/>
            <a:ext cx="12191971" cy="6858000"/>
          </a:xfrm>
          <a:prstGeom prst="rect">
            <a:avLst/>
          </a:prstGeom>
          <a:noFill/>
          <a:ln>
            <a:noFill/>
          </a:ln>
        </p:spPr>
      </p:pic>
      <p:sp>
        <p:nvSpPr>
          <p:cNvPr id="2666" name="Google Shape;2666;p17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2667" name="Google Shape;2667;p178"/>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668" name="Google Shape;2668;p178"/>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elebrate-light">
  <p:cSld name="White Blank 2">
    <p:spTree>
      <p:nvGrpSpPr>
        <p:cNvPr id="1" name="Shape 151"/>
        <p:cNvGrpSpPr/>
        <p:nvPr/>
      </p:nvGrpSpPr>
      <p:grpSpPr>
        <a:xfrm>
          <a:off x="0" y="0"/>
          <a:ext cx="0" cy="0"/>
          <a:chOff x="0" y="0"/>
          <a:chExt cx="0" cy="0"/>
        </a:xfrm>
      </p:grpSpPr>
      <p:sp>
        <p:nvSpPr>
          <p:cNvPr id="152" name="Google Shape;152;p13"/>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pic>
        <p:nvPicPr>
          <p:cNvPr id="153" name="Google Shape;153;p13"/>
          <p:cNvPicPr preferRelativeResize="0"/>
          <p:nvPr/>
        </p:nvPicPr>
        <p:blipFill rotWithShape="1">
          <a:blip r:embed="rId2">
            <a:alphaModFix/>
          </a:blip>
          <a:srcRect l="356" r="20441" b="32628"/>
          <a:stretch/>
        </p:blipFill>
        <p:spPr>
          <a:xfrm flipH="1">
            <a:off x="-1" y="0"/>
            <a:ext cx="12192001" cy="6858000"/>
          </a:xfrm>
          <a:prstGeom prst="rect">
            <a:avLst/>
          </a:prstGeom>
          <a:noFill/>
          <a:ln>
            <a:noFill/>
          </a:ln>
        </p:spPr>
      </p:pic>
      <p:sp>
        <p:nvSpPr>
          <p:cNvPr id="154" name="Google Shape;154;p13"/>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3"/>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156" name="Google Shape;156;p13"/>
          <p:cNvPicPr preferRelativeResize="0"/>
          <p:nvPr/>
        </p:nvPicPr>
        <p:blipFill rotWithShape="1">
          <a:blip r:embed="rId3">
            <a:alphaModFix/>
          </a:blip>
          <a:srcRect/>
          <a:stretch/>
        </p:blipFill>
        <p:spPr>
          <a:xfrm>
            <a:off x="4392167" y="0"/>
            <a:ext cx="7799833" cy="5368119"/>
          </a:xfrm>
          <a:prstGeom prst="rect">
            <a:avLst/>
          </a:prstGeom>
          <a:noFill/>
          <a:ln>
            <a:noFill/>
          </a:ln>
        </p:spPr>
      </p:pic>
      <p:sp>
        <p:nvSpPr>
          <p:cNvPr id="157" name="Google Shape;157;p1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158" name="Google Shape;158;p13"/>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lt1"/>
                </a:solidFill>
                <a:latin typeface="Space Mono"/>
                <a:ea typeface="Space Mono"/>
                <a:cs typeface="Space Mono"/>
                <a:sym typeface="Space Mono"/>
              </a:rPr>
              <a:t>‹#›</a:t>
            </a:fld>
            <a:endParaRPr sz="800" b="0" i="0" u="none" strike="noStrike" cap="none">
              <a:solidFill>
                <a:schemeClr val="lt1"/>
              </a:solidFill>
              <a:latin typeface="Space Mono"/>
              <a:ea typeface="Space Mono"/>
              <a:cs typeface="Space Mono"/>
              <a:sym typeface="Space Mono"/>
            </a:endParaRPr>
          </a:p>
        </p:txBody>
      </p:sp>
      <p:sp>
        <p:nvSpPr>
          <p:cNvPr id="159" name="Google Shape;159;p13"/>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lt1"/>
                </a:solidFill>
              </a:rPr>
              <a:t>©</a:t>
            </a:r>
            <a:r>
              <a:rPr lang="en-US" sz="800" b="0" i="0" u="none" strike="noStrike" cap="none">
                <a:solidFill>
                  <a:schemeClr val="lt1"/>
                </a:solidFill>
                <a:latin typeface="Space Mono"/>
                <a:ea typeface="Space Mono"/>
                <a:cs typeface="Space Mono"/>
                <a:sym typeface="Space Mono"/>
              </a:rPr>
              <a:t>202</a:t>
            </a:r>
            <a:r>
              <a:rPr lang="en-US" sz="800">
                <a:solidFill>
                  <a:schemeClr val="lt1"/>
                </a:solidFill>
                <a:latin typeface="Space Mono"/>
                <a:ea typeface="Space Mono"/>
                <a:cs typeface="Space Mono"/>
                <a:sym typeface="Space Mono"/>
              </a:rPr>
              <a:t>5</a:t>
            </a:r>
            <a:r>
              <a:rPr lang="en-US" sz="800" b="0" i="0" u="none" strike="noStrike" cap="none">
                <a:solidFill>
                  <a:schemeClr val="lt1"/>
                </a:solidFill>
                <a:latin typeface="Space Mono"/>
                <a:ea typeface="Space Mono"/>
                <a:cs typeface="Space Mono"/>
                <a:sym typeface="Space Mono"/>
              </a:rPr>
              <a:t> Pure Storage</a:t>
            </a:r>
            <a:endParaRPr sz="800" b="0" i="0" u="none" strike="noStrike" cap="none">
              <a:solidFill>
                <a:schemeClr val="lt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range Image Right 4">
  <p:cSld name="Orange Image Right_7">
    <p:spTree>
      <p:nvGrpSpPr>
        <p:cNvPr id="1" name="Shape 2669"/>
        <p:cNvGrpSpPr/>
        <p:nvPr/>
      </p:nvGrpSpPr>
      <p:grpSpPr>
        <a:xfrm>
          <a:off x="0" y="0"/>
          <a:ext cx="0" cy="0"/>
          <a:chOff x="0" y="0"/>
          <a:chExt cx="0" cy="0"/>
        </a:xfrm>
      </p:grpSpPr>
      <p:sp>
        <p:nvSpPr>
          <p:cNvPr id="2670" name="Google Shape;2670;p179"/>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2671" name="Google Shape;2671;p179"/>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672" name="Google Shape;2672;p179"/>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673" name="Google Shape;2673;p17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2674"/>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2">
  <p:cSld name="Blank_3">
    <p:spTree>
      <p:nvGrpSpPr>
        <p:cNvPr id="1" name="Shape 267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3">
  <p:cSld name="Blank_4">
    <p:spTree>
      <p:nvGrpSpPr>
        <p:cNvPr id="1" name="Shape 26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slide 11">
  <p:cSld name="1_Title and Subtitle_1_3">
    <p:spTree>
      <p:nvGrpSpPr>
        <p:cNvPr id="1" name="Shape 2677"/>
        <p:cNvGrpSpPr/>
        <p:nvPr/>
      </p:nvGrpSpPr>
      <p:grpSpPr>
        <a:xfrm>
          <a:off x="0" y="0"/>
          <a:ext cx="0" cy="0"/>
          <a:chOff x="0" y="0"/>
          <a:chExt cx="0" cy="0"/>
        </a:xfrm>
      </p:grpSpPr>
      <p:sp>
        <p:nvSpPr>
          <p:cNvPr id="2678" name="Google Shape;2678;p183"/>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SemiBold"/>
              <a:buNone/>
              <a:defRPr>
                <a:latin typeface="Inter SemiBold"/>
                <a:ea typeface="Inter SemiBold"/>
                <a:cs typeface="Inter SemiBold"/>
                <a:sym typeface="Inter SemiBold"/>
              </a:defRPr>
            </a:lvl1pPr>
            <a:lvl2pPr lvl="1"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2pPr>
            <a:lvl3pPr lvl="2"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3pPr>
            <a:lvl4pPr lvl="3"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4pPr>
            <a:lvl5pPr lvl="4"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5pPr>
            <a:lvl6pPr lvl="5"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6pPr>
            <a:lvl7pPr lvl="6"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7pPr>
            <a:lvl8pPr lvl="7"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8pPr>
            <a:lvl9pPr lvl="8" algn="l">
              <a:lnSpc>
                <a:spcPct val="100000"/>
              </a:lnSpc>
              <a:spcBef>
                <a:spcPts val="0"/>
              </a:spcBef>
              <a:spcAft>
                <a:spcPts val="0"/>
              </a:spcAft>
              <a:buSzPts val="1400"/>
              <a:buFont typeface="Inter SemiBold"/>
              <a:buNone/>
              <a:defRPr>
                <a:latin typeface="Inter SemiBold"/>
                <a:ea typeface="Inter SemiBold"/>
                <a:cs typeface="Inter SemiBold"/>
                <a:sym typeface="Inter SemiBold"/>
              </a:defRPr>
            </a:lvl9pPr>
          </a:lstStyle>
          <a:p>
            <a:endParaRPr/>
          </a:p>
        </p:txBody>
      </p:sp>
      <p:sp>
        <p:nvSpPr>
          <p:cNvPr id="2679" name="Google Shape;2679;p183"/>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2680" name="Google Shape;2680;p183"/>
          <p:cNvPicPr preferRelativeResize="0"/>
          <p:nvPr/>
        </p:nvPicPr>
        <p:blipFill rotWithShape="1">
          <a:blip r:embed="rId2">
            <a:alphaModFix/>
          </a:blip>
          <a:srcRect b="94666"/>
          <a:stretch/>
        </p:blipFill>
        <p:spPr>
          <a:xfrm>
            <a:off x="0" y="-3"/>
            <a:ext cx="12191974" cy="3657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slide 06 1">
  <p:cSld name="Orange Image Right_3_3">
    <p:spTree>
      <p:nvGrpSpPr>
        <p:cNvPr id="1" name="Shape 2681"/>
        <p:cNvGrpSpPr/>
        <p:nvPr/>
      </p:nvGrpSpPr>
      <p:grpSpPr>
        <a:xfrm>
          <a:off x="0" y="0"/>
          <a:ext cx="0" cy="0"/>
          <a:chOff x="0" y="0"/>
          <a:chExt cx="0" cy="0"/>
        </a:xfrm>
      </p:grpSpPr>
      <p:sp>
        <p:nvSpPr>
          <p:cNvPr id="2682" name="Google Shape;2682;p184"/>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dk1"/>
              </a:buClr>
              <a:buSzPts val="1800"/>
              <a:buNone/>
              <a:defRPr sz="1800"/>
            </a:lvl1pPr>
            <a:lvl2pPr marL="914400" lvl="1" indent="-228600" algn="l">
              <a:lnSpc>
                <a:spcPct val="107000"/>
              </a:lnSpc>
              <a:spcBef>
                <a:spcPts val="0"/>
              </a:spcBef>
              <a:spcAft>
                <a:spcPts val="0"/>
              </a:spcAft>
              <a:buClr>
                <a:schemeClr val="dk1"/>
              </a:buClr>
              <a:buSzPts val="2100"/>
              <a:buNone/>
              <a:defRPr/>
            </a:lvl2pPr>
            <a:lvl3pPr marL="1371600" lvl="2" indent="-228600" algn="l">
              <a:lnSpc>
                <a:spcPct val="107000"/>
              </a:lnSpc>
              <a:spcBef>
                <a:spcPts val="0"/>
              </a:spcBef>
              <a:spcAft>
                <a:spcPts val="0"/>
              </a:spcAft>
              <a:buClr>
                <a:schemeClr val="dk1"/>
              </a:buClr>
              <a:buSzPts val="1800"/>
              <a:buNone/>
              <a:defRPr/>
            </a:lvl3pPr>
            <a:lvl4pPr marL="1828800" lvl="3" indent="-228600" algn="l">
              <a:lnSpc>
                <a:spcPct val="107000"/>
              </a:lnSpc>
              <a:spcBef>
                <a:spcPts val="0"/>
              </a:spcBef>
              <a:spcAft>
                <a:spcPts val="0"/>
              </a:spcAft>
              <a:buClr>
                <a:schemeClr val="dk1"/>
              </a:buClr>
              <a:buSzPts val="1800"/>
              <a:buNone/>
              <a:defRPr/>
            </a:lvl4pPr>
            <a:lvl5pPr marL="2286000" lvl="4" indent="-228600" algn="l">
              <a:lnSpc>
                <a:spcPct val="96000"/>
              </a:lnSpc>
              <a:spcBef>
                <a:spcPts val="1800"/>
              </a:spcBef>
              <a:spcAft>
                <a:spcPts val="0"/>
              </a:spcAft>
              <a:buClr>
                <a:schemeClr val="dk1"/>
              </a:buClr>
              <a:buSzPts val="2800"/>
              <a:buFont typeface="Arial"/>
              <a:buNone/>
              <a:defRPr/>
            </a:lvl5pPr>
            <a:lvl6pPr marL="2743200" lvl="5" indent="-228600" algn="l">
              <a:lnSpc>
                <a:spcPct val="96000"/>
              </a:lnSpc>
              <a:spcBef>
                <a:spcPts val="0"/>
              </a:spcBef>
              <a:spcAft>
                <a:spcPts val="0"/>
              </a:spcAft>
              <a:buSzPts val="2100"/>
              <a:buNone/>
              <a:defRPr/>
            </a:lvl6pPr>
            <a:lvl7pPr marL="3200400" lvl="6" indent="-330200" algn="l">
              <a:lnSpc>
                <a:spcPct val="107000"/>
              </a:lnSpc>
              <a:spcBef>
                <a:spcPts val="1200"/>
              </a:spcBef>
              <a:spcAft>
                <a:spcPts val="0"/>
              </a:spcAft>
              <a:buSzPts val="1600"/>
              <a:buChar char="​"/>
              <a:defRPr/>
            </a:lvl7pPr>
            <a:lvl8pPr marL="3657600" lvl="7" indent="-577850" algn="l">
              <a:lnSpc>
                <a:spcPct val="87000"/>
              </a:lnSpc>
              <a:spcBef>
                <a:spcPts val="1800"/>
              </a:spcBef>
              <a:spcAft>
                <a:spcPts val="0"/>
              </a:spcAft>
              <a:buSzPts val="5500"/>
              <a:buChar char="​"/>
              <a:defRPr/>
            </a:lvl8pPr>
            <a:lvl9pPr marL="4114800" lvl="8" indent="-660400" algn="l">
              <a:lnSpc>
                <a:spcPct val="87000"/>
              </a:lnSpc>
              <a:spcBef>
                <a:spcPts val="1800"/>
              </a:spcBef>
              <a:spcAft>
                <a:spcPts val="0"/>
              </a:spcAft>
              <a:buSzPts val="6800"/>
              <a:buChar char="​"/>
              <a:defRPr/>
            </a:lvl9pPr>
          </a:lstStyle>
          <a:p>
            <a:endParaRPr/>
          </a:p>
        </p:txBody>
      </p:sp>
      <p:sp>
        <p:nvSpPr>
          <p:cNvPr id="2683" name="Google Shape;2683;p184"/>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SzPts val="4400"/>
              <a:buFont typeface="Inter SemiBold"/>
              <a:buNone/>
              <a:defRPr sz="4400">
                <a:latin typeface="Inter SemiBold"/>
                <a:ea typeface="Inter SemiBold"/>
                <a:cs typeface="Inter SemiBold"/>
                <a:sym typeface="Inter SemiBold"/>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pic>
        <p:nvPicPr>
          <p:cNvPr id="2684" name="Google Shape;2684;p184"/>
          <p:cNvPicPr preferRelativeResize="0"/>
          <p:nvPr/>
        </p:nvPicPr>
        <p:blipFill>
          <a:blip r:embed="rId2">
            <a:alphaModFix/>
          </a:blip>
          <a:stretch>
            <a:fillRect/>
          </a:stretch>
        </p:blipFill>
        <p:spPr>
          <a:xfrm>
            <a:off x="4531406" y="0"/>
            <a:ext cx="126994" cy="6857999"/>
          </a:xfrm>
          <a:prstGeom prst="rect">
            <a:avLst/>
          </a:prstGeom>
          <a:noFill/>
          <a:ln>
            <a:noFill/>
          </a:ln>
        </p:spPr>
      </p:pic>
      <p:sp>
        <p:nvSpPr>
          <p:cNvPr id="2685" name="Google Shape;2685;p184"/>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Title and Subtitle 2">
  <p:cSld name="1_Title and Subtitle_2_5">
    <p:spTree>
      <p:nvGrpSpPr>
        <p:cNvPr id="1" name="Shape 2686"/>
        <p:cNvGrpSpPr/>
        <p:nvPr/>
      </p:nvGrpSpPr>
      <p:grpSpPr>
        <a:xfrm>
          <a:off x="0" y="0"/>
          <a:ext cx="0" cy="0"/>
          <a:chOff x="0" y="0"/>
          <a:chExt cx="0" cy="0"/>
        </a:xfrm>
      </p:grpSpPr>
      <p:sp>
        <p:nvSpPr>
          <p:cNvPr id="2687" name="Google Shape;2687;p185"/>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8" name="Google Shape;2688;p185"/>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range Image Right 3 1">
  <p:cSld name="Orange Image Right_5_2">
    <p:spTree>
      <p:nvGrpSpPr>
        <p:cNvPr id="1" name="Shape 2689"/>
        <p:cNvGrpSpPr/>
        <p:nvPr/>
      </p:nvGrpSpPr>
      <p:grpSpPr>
        <a:xfrm>
          <a:off x="0" y="0"/>
          <a:ext cx="0" cy="0"/>
          <a:chOff x="0" y="0"/>
          <a:chExt cx="0" cy="0"/>
        </a:xfrm>
      </p:grpSpPr>
      <p:sp>
        <p:nvSpPr>
          <p:cNvPr id="2690" name="Google Shape;2690;p186"/>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2691" name="Google Shape;2691;p186"/>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692" name="Google Shape;2692;p186"/>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693" name="Google Shape;2693;p18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694" name="Google Shape;2694;p186"/>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range Image Right 7 1">
  <p:cSld name="Orange Image Right 7">
    <p:spTree>
      <p:nvGrpSpPr>
        <p:cNvPr id="1" name="Shape 2695"/>
        <p:cNvGrpSpPr/>
        <p:nvPr/>
      </p:nvGrpSpPr>
      <p:grpSpPr>
        <a:xfrm>
          <a:off x="0" y="0"/>
          <a:ext cx="0" cy="0"/>
          <a:chOff x="0" y="0"/>
          <a:chExt cx="0" cy="0"/>
        </a:xfrm>
      </p:grpSpPr>
      <p:sp>
        <p:nvSpPr>
          <p:cNvPr id="2696" name="Google Shape;2696;p187"/>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2697" name="Google Shape;2697;p187"/>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698" name="Google Shape;2698;p187"/>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699" name="Google Shape;2699;p18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700" name="Google Shape;2700;p187"/>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FEB898"/>
                </a:solidFill>
                <a:latin typeface="Arial"/>
                <a:ea typeface="Arial"/>
                <a:cs typeface="Arial"/>
                <a:sym typeface="Arial"/>
              </a:rPr>
              <a:t>©</a:t>
            </a:r>
            <a:r>
              <a:rPr lang="en-US" sz="800" b="0" i="0" u="none" strike="noStrike" cap="none">
                <a:solidFill>
                  <a:srgbClr val="FEB898"/>
                </a:solidFill>
                <a:latin typeface="Space Mono"/>
                <a:ea typeface="Space Mono"/>
                <a:cs typeface="Space Mono"/>
                <a:sym typeface="Space Mono"/>
              </a:rPr>
              <a:t>2024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Subtitle-Dark Hex 3">
  <p:cSld name="Title and Subtitle 1_1_3">
    <p:spTree>
      <p:nvGrpSpPr>
        <p:cNvPr id="1" name="Shape 2701"/>
        <p:cNvGrpSpPr/>
        <p:nvPr/>
      </p:nvGrpSpPr>
      <p:grpSpPr>
        <a:xfrm>
          <a:off x="0" y="0"/>
          <a:ext cx="0" cy="0"/>
          <a:chOff x="0" y="0"/>
          <a:chExt cx="0" cy="0"/>
        </a:xfrm>
      </p:grpSpPr>
      <p:sp>
        <p:nvSpPr>
          <p:cNvPr id="2702" name="Google Shape;2702;p188"/>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p188"/>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30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chemeClr val="dk1"/>
              </a:buClr>
              <a:buSzPts val="1500"/>
              <a:buFont typeface="Inter Light"/>
              <a:buNone/>
              <a:defRPr sz="1500" b="0" i="0" u="none" strike="noStrike" cap="none">
                <a:solidFill>
                  <a:srgbClr val="000000"/>
                </a:solidFill>
                <a:latin typeface="Arial"/>
                <a:ea typeface="Arial"/>
                <a:cs typeface="Arial"/>
                <a:sym typeface="Arial"/>
              </a:defRPr>
            </a:lvl9pPr>
          </a:lstStyle>
          <a:p>
            <a:endParaRPr/>
          </a:p>
        </p:txBody>
      </p:sp>
      <p:pic>
        <p:nvPicPr>
          <p:cNvPr id="2704" name="Google Shape;2704;p188"/>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705" name="Google Shape;2705;p188"/>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706" name="Google Shape;2706;p188"/>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707" name="Google Shape;2707;p18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708" name="Google Shape;2708;p188"/>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709" name="Google Shape;2709;p188"/>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BFBFBF"/>
                </a:solidFill>
                <a:latin typeface="Arial"/>
                <a:ea typeface="Arial"/>
                <a:cs typeface="Arial"/>
                <a:sym typeface="Arial"/>
              </a:rPr>
              <a:t>©</a:t>
            </a:r>
            <a:r>
              <a:rPr lang="en-US" sz="800" b="0" i="0" u="none" strike="noStrike" cap="none">
                <a:solidFill>
                  <a:srgbClr val="BFBFBF"/>
                </a:solidFill>
                <a:latin typeface="Space Mono"/>
                <a:ea typeface="Space Mono"/>
                <a:cs typeface="Space Mono"/>
                <a:sym typeface="Space Mono"/>
              </a:rPr>
              <a:t>2024 Pure Storage Confidential -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elebrate-dark">
  <p:cSld name="White Blank 2_1">
    <p:spTree>
      <p:nvGrpSpPr>
        <p:cNvPr id="1" name="Shape 160"/>
        <p:cNvGrpSpPr/>
        <p:nvPr/>
      </p:nvGrpSpPr>
      <p:grpSpPr>
        <a:xfrm>
          <a:off x="0" y="0"/>
          <a:ext cx="0" cy="0"/>
          <a:chOff x="0" y="0"/>
          <a:chExt cx="0" cy="0"/>
        </a:xfrm>
      </p:grpSpPr>
      <p:sp>
        <p:nvSpPr>
          <p:cNvPr id="161" name="Google Shape;161;p14"/>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Clr>
                <a:schemeClr val="dk1"/>
              </a:buClr>
              <a:buSzPts val="1400"/>
              <a:buFont typeface="Inter Light"/>
              <a:buNone/>
              <a:defRPr/>
            </a:lvl2pPr>
            <a:lvl3pPr lvl="2" algn="l" rtl="0">
              <a:lnSpc>
                <a:spcPct val="100000"/>
              </a:lnSpc>
              <a:spcBef>
                <a:spcPts val="0"/>
              </a:spcBef>
              <a:spcAft>
                <a:spcPts val="0"/>
              </a:spcAft>
              <a:buClr>
                <a:schemeClr val="dk1"/>
              </a:buClr>
              <a:buSzPts val="1400"/>
              <a:buFont typeface="Inter Light"/>
              <a:buNone/>
              <a:defRPr/>
            </a:lvl3pPr>
            <a:lvl4pPr lvl="3" algn="l" rtl="0">
              <a:lnSpc>
                <a:spcPct val="100000"/>
              </a:lnSpc>
              <a:spcBef>
                <a:spcPts val="0"/>
              </a:spcBef>
              <a:spcAft>
                <a:spcPts val="0"/>
              </a:spcAft>
              <a:buClr>
                <a:schemeClr val="dk1"/>
              </a:buClr>
              <a:buSzPts val="1400"/>
              <a:buFont typeface="Inter Light"/>
              <a:buNone/>
              <a:defRPr/>
            </a:lvl4pPr>
            <a:lvl5pPr lvl="4" algn="l" rtl="0">
              <a:lnSpc>
                <a:spcPct val="100000"/>
              </a:lnSpc>
              <a:spcBef>
                <a:spcPts val="0"/>
              </a:spcBef>
              <a:spcAft>
                <a:spcPts val="0"/>
              </a:spcAft>
              <a:buClr>
                <a:schemeClr val="dk1"/>
              </a:buClr>
              <a:buSzPts val="1400"/>
              <a:buFont typeface="Inter Light"/>
              <a:buNone/>
              <a:defRPr/>
            </a:lvl5pPr>
            <a:lvl6pPr lvl="5" algn="l" rtl="0">
              <a:lnSpc>
                <a:spcPct val="100000"/>
              </a:lnSpc>
              <a:spcBef>
                <a:spcPts val="0"/>
              </a:spcBef>
              <a:spcAft>
                <a:spcPts val="0"/>
              </a:spcAft>
              <a:buClr>
                <a:schemeClr val="dk1"/>
              </a:buClr>
              <a:buSzPts val="1400"/>
              <a:buFont typeface="Inter Light"/>
              <a:buNone/>
              <a:defRPr/>
            </a:lvl6pPr>
            <a:lvl7pPr lvl="6" algn="l" rtl="0">
              <a:lnSpc>
                <a:spcPct val="100000"/>
              </a:lnSpc>
              <a:spcBef>
                <a:spcPts val="0"/>
              </a:spcBef>
              <a:spcAft>
                <a:spcPts val="0"/>
              </a:spcAft>
              <a:buClr>
                <a:schemeClr val="dk1"/>
              </a:buClr>
              <a:buSzPts val="1400"/>
              <a:buFont typeface="Inter Light"/>
              <a:buNone/>
              <a:defRPr/>
            </a:lvl7pPr>
            <a:lvl8pPr lvl="7" algn="l" rtl="0">
              <a:lnSpc>
                <a:spcPct val="100000"/>
              </a:lnSpc>
              <a:spcBef>
                <a:spcPts val="0"/>
              </a:spcBef>
              <a:spcAft>
                <a:spcPts val="0"/>
              </a:spcAft>
              <a:buClr>
                <a:schemeClr val="dk1"/>
              </a:buClr>
              <a:buSzPts val="1400"/>
              <a:buFont typeface="Inter Light"/>
              <a:buNone/>
              <a:defRPr/>
            </a:lvl8pPr>
            <a:lvl9pPr lvl="8" algn="l" rtl="0">
              <a:lnSpc>
                <a:spcPct val="100000"/>
              </a:lnSpc>
              <a:spcBef>
                <a:spcPts val="0"/>
              </a:spcBef>
              <a:spcAft>
                <a:spcPts val="0"/>
              </a:spcAft>
              <a:buClr>
                <a:schemeClr val="dk1"/>
              </a:buClr>
              <a:buSzPts val="1400"/>
              <a:buFont typeface="Inter Light"/>
              <a:buNone/>
              <a:defRPr/>
            </a:lvl9pPr>
          </a:lstStyle>
          <a:p>
            <a:endParaRPr/>
          </a:p>
        </p:txBody>
      </p:sp>
      <p:pic>
        <p:nvPicPr>
          <p:cNvPr id="162" name="Google Shape;162;p14"/>
          <p:cNvPicPr preferRelativeResize="0"/>
          <p:nvPr/>
        </p:nvPicPr>
        <p:blipFill rotWithShape="1">
          <a:blip r:embed="rId2">
            <a:alphaModFix/>
          </a:blip>
          <a:srcRect/>
          <a:stretch/>
        </p:blipFill>
        <p:spPr>
          <a:xfrm flipH="1">
            <a:off x="0" y="0"/>
            <a:ext cx="12192000" cy="6858000"/>
          </a:xfrm>
          <a:prstGeom prst="rect">
            <a:avLst/>
          </a:prstGeom>
          <a:noFill/>
          <a:ln>
            <a:noFill/>
          </a:ln>
        </p:spPr>
      </p:pic>
      <p:sp>
        <p:nvSpPr>
          <p:cNvPr id="163" name="Google Shape;163;p14"/>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64" name="Google Shape;164;p1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pic>
        <p:nvPicPr>
          <p:cNvPr id="165" name="Google Shape;165;p14"/>
          <p:cNvPicPr preferRelativeResize="0"/>
          <p:nvPr/>
        </p:nvPicPr>
        <p:blipFill rotWithShape="1">
          <a:blip r:embed="rId3">
            <a:alphaModFix amt="70000"/>
          </a:blip>
          <a:srcRect/>
          <a:stretch/>
        </p:blipFill>
        <p:spPr>
          <a:xfrm>
            <a:off x="4392167" y="0"/>
            <a:ext cx="7799833" cy="5368119"/>
          </a:xfrm>
          <a:prstGeom prst="rect">
            <a:avLst/>
          </a:prstGeom>
          <a:noFill/>
          <a:ln>
            <a:noFill/>
          </a:ln>
        </p:spPr>
      </p:pic>
      <p:sp>
        <p:nvSpPr>
          <p:cNvPr id="166" name="Google Shape;166;p14"/>
          <p:cNvSpPr/>
          <p:nvPr/>
        </p:nvSpPr>
        <p:spPr>
          <a:xfrm>
            <a:off x="0" y="3735400"/>
            <a:ext cx="12199800" cy="3122400"/>
          </a:xfrm>
          <a:prstGeom prst="rect">
            <a:avLst/>
          </a:prstGeom>
          <a:gradFill>
            <a:gsLst>
              <a:gs pos="0">
                <a:srgbClr val="FFFFFF">
                  <a:alpha val="0"/>
                </a:srgbClr>
              </a:gs>
              <a:gs pos="100000">
                <a:srgbClr val="000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167" name="Google Shape;167;p14"/>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168" name="Google Shape;168;p14"/>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lt1"/>
                </a:solidFill>
                <a:latin typeface="Space Mono"/>
                <a:ea typeface="Space Mono"/>
                <a:cs typeface="Space Mono"/>
                <a:sym typeface="Space Mono"/>
              </a:rPr>
              <a:t>‹#›</a:t>
            </a:fld>
            <a:endParaRPr sz="800" b="0" i="0" u="none" strike="noStrike" cap="none">
              <a:solidFill>
                <a:schemeClr val="lt1"/>
              </a:solidFill>
              <a:latin typeface="Space Mono"/>
              <a:ea typeface="Space Mono"/>
              <a:cs typeface="Space Mono"/>
              <a:sym typeface="Space Mono"/>
            </a:endParaRPr>
          </a:p>
        </p:txBody>
      </p:sp>
      <p:sp>
        <p:nvSpPr>
          <p:cNvPr id="169" name="Google Shape;169;p14"/>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lt1"/>
                </a:solidFill>
              </a:rPr>
              <a:t>©</a:t>
            </a:r>
            <a:r>
              <a:rPr lang="en-US" sz="800" b="0" i="0" u="none" strike="noStrike" cap="none">
                <a:solidFill>
                  <a:schemeClr val="lt1"/>
                </a:solidFill>
                <a:latin typeface="Space Mono"/>
                <a:ea typeface="Space Mono"/>
                <a:cs typeface="Space Mono"/>
                <a:sym typeface="Space Mono"/>
              </a:rPr>
              <a:t>202</a:t>
            </a:r>
            <a:r>
              <a:rPr lang="en-US" sz="800">
                <a:solidFill>
                  <a:schemeClr val="lt1"/>
                </a:solidFill>
                <a:latin typeface="Space Mono"/>
                <a:ea typeface="Space Mono"/>
                <a:cs typeface="Space Mono"/>
                <a:sym typeface="Space Mono"/>
              </a:rPr>
              <a:t>5</a:t>
            </a:r>
            <a:r>
              <a:rPr lang="en-US" sz="800" b="0" i="0" u="none" strike="noStrike" cap="none">
                <a:solidFill>
                  <a:schemeClr val="lt1"/>
                </a:solidFill>
                <a:latin typeface="Space Mono"/>
                <a:ea typeface="Space Mono"/>
                <a:cs typeface="Space Mono"/>
                <a:sym typeface="Space Mono"/>
              </a:rPr>
              <a:t> Pure Storage</a:t>
            </a:r>
            <a:endParaRPr sz="800" b="0" i="0" u="none" strike="noStrike" cap="none">
              <a:solidFill>
                <a:schemeClr val="lt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Subtitle-Dark Hex 3 1">
  <p:cSld name="Title and Subtitle 1_1_3_1">
    <p:spTree>
      <p:nvGrpSpPr>
        <p:cNvPr id="1" name="Shape 2710"/>
        <p:cNvGrpSpPr/>
        <p:nvPr/>
      </p:nvGrpSpPr>
      <p:grpSpPr>
        <a:xfrm>
          <a:off x="0" y="0"/>
          <a:ext cx="0" cy="0"/>
          <a:chOff x="0" y="0"/>
          <a:chExt cx="0" cy="0"/>
        </a:xfrm>
      </p:grpSpPr>
      <p:sp>
        <p:nvSpPr>
          <p:cNvPr id="2711" name="Google Shape;2711;p189"/>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89"/>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2713" name="Google Shape;2713;p189"/>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714" name="Google Shape;2714;p189"/>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715" name="Google Shape;2715;p189"/>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716" name="Google Shape;2716;p18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717" name="Google Shape;2717;p189"/>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718" name="Google Shape;2718;p189"/>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Subtitle-Dark Hex 11">
  <p:cSld name="Title and Subtitle 1_1_13">
    <p:spTree>
      <p:nvGrpSpPr>
        <p:cNvPr id="1" name="Shape 2719"/>
        <p:cNvGrpSpPr/>
        <p:nvPr/>
      </p:nvGrpSpPr>
      <p:grpSpPr>
        <a:xfrm>
          <a:off x="0" y="0"/>
          <a:ext cx="0" cy="0"/>
          <a:chOff x="0" y="0"/>
          <a:chExt cx="0" cy="0"/>
        </a:xfrm>
      </p:grpSpPr>
      <p:sp>
        <p:nvSpPr>
          <p:cNvPr id="2720" name="Google Shape;2720;p190"/>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90"/>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pic>
        <p:nvPicPr>
          <p:cNvPr id="2722" name="Google Shape;2722;p190"/>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723" name="Google Shape;2723;p190"/>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2724" name="Google Shape;2724;p190"/>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2725" name="Google Shape;2725;p190"/>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2726" name="Google Shape;2726;p190"/>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727" name="Google Shape;2727;p190"/>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_Title and Subtitle 1 1">
  <p:cSld name="1_Title and Subtitle_1_4">
    <p:spTree>
      <p:nvGrpSpPr>
        <p:cNvPr id="1" name="Shape 2728"/>
        <p:cNvGrpSpPr/>
        <p:nvPr/>
      </p:nvGrpSpPr>
      <p:grpSpPr>
        <a:xfrm>
          <a:off x="0" y="0"/>
          <a:ext cx="0" cy="0"/>
          <a:chOff x="0" y="0"/>
          <a:chExt cx="0" cy="0"/>
        </a:xfrm>
      </p:grpSpPr>
      <p:sp>
        <p:nvSpPr>
          <p:cNvPr id="2729" name="Google Shape;2729;p191"/>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0" name="Google Shape;2730;p191"/>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2731" name="Google Shape;2731;p191"/>
          <p:cNvPicPr preferRelativeResize="0"/>
          <p:nvPr/>
        </p:nvPicPr>
        <p:blipFill>
          <a:blip r:embed="rId2">
            <a:alphaModFix/>
          </a:blip>
          <a:stretch>
            <a:fillRect/>
          </a:stretch>
        </p:blipFill>
        <p:spPr>
          <a:xfrm>
            <a:off x="0" y="-3"/>
            <a:ext cx="12191971" cy="6858000"/>
          </a:xfrm>
          <a:prstGeom prst="rect">
            <a:avLst/>
          </a:prstGeom>
          <a:noFill/>
          <a:ln>
            <a:noFill/>
          </a:ln>
        </p:spPr>
      </p:pic>
      <p:sp>
        <p:nvSpPr>
          <p:cNvPr id="2732" name="Google Shape;2732;p19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2733" name="Google Shape;2733;p191"/>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734" name="Google Shape;2734;p191"/>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range Image Right 5">
  <p:cSld name="Orange Image Right_8">
    <p:spTree>
      <p:nvGrpSpPr>
        <p:cNvPr id="1" name="Shape 2735"/>
        <p:cNvGrpSpPr/>
        <p:nvPr/>
      </p:nvGrpSpPr>
      <p:grpSpPr>
        <a:xfrm>
          <a:off x="0" y="0"/>
          <a:ext cx="0" cy="0"/>
          <a:chOff x="0" y="0"/>
          <a:chExt cx="0" cy="0"/>
        </a:xfrm>
      </p:grpSpPr>
      <p:sp>
        <p:nvSpPr>
          <p:cNvPr id="2736" name="Google Shape;2736;p192"/>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2737" name="Google Shape;2737;p192"/>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738" name="Google Shape;2738;p192"/>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39" name="Google Shape;2739;p192"/>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Subtitle-Dark Hex 1 2">
  <p:cSld name="Title and Subtitle 1_1_4">
    <p:spTree>
      <p:nvGrpSpPr>
        <p:cNvPr id="1" name="Shape 2740"/>
        <p:cNvGrpSpPr/>
        <p:nvPr/>
      </p:nvGrpSpPr>
      <p:grpSpPr>
        <a:xfrm>
          <a:off x="0" y="0"/>
          <a:ext cx="0" cy="0"/>
          <a:chOff x="0" y="0"/>
          <a:chExt cx="0" cy="0"/>
        </a:xfrm>
      </p:grpSpPr>
      <p:sp>
        <p:nvSpPr>
          <p:cNvPr id="2741" name="Google Shape;2741;p193"/>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93"/>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2743" name="Google Shape;2743;p193"/>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744" name="Google Shape;2744;p193"/>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745" name="Google Shape;2745;p193"/>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746" name="Google Shape;2746;p19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747" name="Google Shape;2747;p193"/>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748" name="Google Shape;2748;p193"/>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4</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Subtitle-Grey Hex 1">
  <p:cSld name="Title and Subtitle 1_2_1">
    <p:spTree>
      <p:nvGrpSpPr>
        <p:cNvPr id="1" name="Shape 2749"/>
        <p:cNvGrpSpPr/>
        <p:nvPr/>
      </p:nvGrpSpPr>
      <p:grpSpPr>
        <a:xfrm>
          <a:off x="0" y="0"/>
          <a:ext cx="0" cy="0"/>
          <a:chOff x="0" y="0"/>
          <a:chExt cx="0" cy="0"/>
        </a:xfrm>
      </p:grpSpPr>
      <p:sp>
        <p:nvSpPr>
          <p:cNvPr id="2750" name="Google Shape;2750;p194"/>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1" name="Google Shape;2751;p19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752" name="Google Shape;2752;p194"/>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pic>
        <p:nvPicPr>
          <p:cNvPr id="2753" name="Google Shape;2753;p194"/>
          <p:cNvPicPr preferRelativeResize="0"/>
          <p:nvPr/>
        </p:nvPicPr>
        <p:blipFill rotWithShape="1">
          <a:blip r:embed="rId2">
            <a:alphaModFix/>
          </a:blip>
          <a:srcRect/>
          <a:stretch/>
        </p:blipFill>
        <p:spPr>
          <a:xfrm>
            <a:off x="5339175" y="10"/>
            <a:ext cx="6852826" cy="47241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3">
  <p:cSld name="Title_5">
    <p:spTree>
      <p:nvGrpSpPr>
        <p:cNvPr id="1" name="Shape 2754"/>
        <p:cNvGrpSpPr/>
        <p:nvPr/>
      </p:nvGrpSpPr>
      <p:grpSpPr>
        <a:xfrm>
          <a:off x="0" y="0"/>
          <a:ext cx="0" cy="0"/>
          <a:chOff x="0" y="0"/>
          <a:chExt cx="0" cy="0"/>
        </a:xfrm>
      </p:grpSpPr>
      <p:sp>
        <p:nvSpPr>
          <p:cNvPr id="2755" name="Google Shape;2755;p195"/>
          <p:cNvSpPr txBox="1">
            <a:spLocks noGrp="1"/>
          </p:cNvSpPr>
          <p:nvPr>
            <p:ph type="title"/>
          </p:nvPr>
        </p:nvSpPr>
        <p:spPr>
          <a:xfrm>
            <a:off x="838200" y="304800"/>
            <a:ext cx="10515600" cy="533700"/>
          </a:xfrm>
          <a:prstGeom prst="rect">
            <a:avLst/>
          </a:prstGeom>
          <a:noFill/>
          <a:ln>
            <a:noFill/>
          </a:ln>
        </p:spPr>
        <p:txBody>
          <a:bodyPr spcFirstLastPara="1" wrap="square" lIns="0" tIns="45700" rIns="0" bIns="45700" anchor="t" anchorCtr="0">
            <a:noAutofit/>
          </a:bodyPr>
          <a:lstStyle>
            <a:lvl1pPr marR="0" lvl="0" algn="l">
              <a:lnSpc>
                <a:spcPct val="80000"/>
              </a:lnSpc>
              <a:spcBef>
                <a:spcPts val="0"/>
              </a:spcBef>
              <a:spcAft>
                <a:spcPts val="0"/>
              </a:spcAft>
              <a:buSzPts val="3400"/>
              <a:buFont typeface="Inter SemiBold"/>
              <a:buNone/>
              <a:defRPr sz="3600" b="0" i="0" u="none" strike="noStrike" cap="none">
                <a:latin typeface="Inter SemiBold"/>
                <a:ea typeface="Inter SemiBold"/>
                <a:cs typeface="Inter SemiBold"/>
                <a:sym typeface="Inter SemiBold"/>
              </a:defRPr>
            </a:lvl1pPr>
            <a:lvl2pPr marR="0" lvl="1"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2pPr>
            <a:lvl3pPr marR="0" lvl="2"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3pPr>
            <a:lvl4pPr marR="0" lvl="3"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4pPr>
            <a:lvl5pPr marR="0" lvl="4"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5pPr>
            <a:lvl6pPr marR="0" lvl="5"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6pPr>
            <a:lvl7pPr marR="0" lvl="6"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7pPr>
            <a:lvl8pPr marR="0" lvl="7"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8pPr>
            <a:lvl9pPr marR="0" lvl="8" algn="l">
              <a:lnSpc>
                <a:spcPct val="80000"/>
              </a:lnSpc>
              <a:spcBef>
                <a:spcPts val="0"/>
              </a:spcBef>
              <a:spcAft>
                <a:spcPts val="0"/>
              </a:spcAft>
              <a:buSzPts val="1400"/>
              <a:buNone/>
              <a:defRPr sz="4800" b="0" i="0" u="none" strike="noStrike" cap="none">
                <a:solidFill>
                  <a:srgbClr val="EE2929"/>
                </a:solidFill>
                <a:latin typeface="Proxima Nova Extrabold"/>
                <a:ea typeface="Proxima Nova Extrabold"/>
                <a:cs typeface="Proxima Nova Extrabold"/>
                <a:sym typeface="Proxima Nova Extrabol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1 1 1">
  <p:cSld name="Title_1">
    <p:spTree>
      <p:nvGrpSpPr>
        <p:cNvPr id="1" name="Shape 2756"/>
        <p:cNvGrpSpPr/>
        <p:nvPr/>
      </p:nvGrpSpPr>
      <p:grpSpPr>
        <a:xfrm>
          <a:off x="0" y="0"/>
          <a:ext cx="0" cy="0"/>
          <a:chOff x="0" y="0"/>
          <a:chExt cx="0" cy="0"/>
        </a:xfrm>
      </p:grpSpPr>
      <p:sp>
        <p:nvSpPr>
          <p:cNvPr id="2757" name="Google Shape;2757;p196"/>
          <p:cNvSpPr txBox="1">
            <a:spLocks noGrp="1"/>
          </p:cNvSpPr>
          <p:nvPr>
            <p:ph type="title"/>
          </p:nvPr>
        </p:nvSpPr>
        <p:spPr>
          <a:xfrm>
            <a:off x="838200" y="4233"/>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3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2758" name="Google Shape;2758;p196"/>
          <p:cNvSpPr txBox="1">
            <a:spLocks noGrp="1"/>
          </p:cNvSpPr>
          <p:nvPr>
            <p:ph type="ftr" idx="11"/>
          </p:nvPr>
        </p:nvSpPr>
        <p:spPr>
          <a:xfrm>
            <a:off x="4481165" y="6356351"/>
            <a:ext cx="3229500" cy="366000"/>
          </a:xfrm>
          <a:prstGeom prst="rect">
            <a:avLst/>
          </a:prstGeom>
          <a:noFill/>
          <a:ln>
            <a:noFill/>
          </a:ln>
        </p:spPr>
        <p:txBody>
          <a:bodyPr spcFirstLastPara="1" wrap="square" lIns="121900" tIns="0" rIns="121900" bIns="60925" anchor="ctr" anchorCtr="0">
            <a:noAutofit/>
          </a:bodyPr>
          <a:lstStyle>
            <a:lvl1pPr lvl="0" algn="ctr">
              <a:lnSpc>
                <a:spcPct val="96000"/>
              </a:lnSpc>
              <a:spcBef>
                <a:spcPts val="0"/>
              </a:spcBef>
              <a:spcAft>
                <a:spcPts val="0"/>
              </a:spcAft>
              <a:buSzPts val="800"/>
              <a:buNone/>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59"/>
        <p:cNvGrpSpPr/>
        <p:nvPr/>
      </p:nvGrpSpPr>
      <p:grpSpPr>
        <a:xfrm>
          <a:off x="0" y="0"/>
          <a:ext cx="0" cy="0"/>
          <a:chOff x="0" y="0"/>
          <a:chExt cx="0" cy="0"/>
        </a:xfrm>
      </p:grpSpPr>
      <p:sp>
        <p:nvSpPr>
          <p:cNvPr id="2760" name="Google Shape;2760;p197"/>
          <p:cNvSpPr txBox="1">
            <a:spLocks noGrp="1"/>
          </p:cNvSpPr>
          <p:nvPr>
            <p:ph type="title"/>
          </p:nvPr>
        </p:nvSpPr>
        <p:spPr>
          <a:xfrm>
            <a:off x="415600" y="593367"/>
            <a:ext cx="11360700" cy="763500"/>
          </a:xfrm>
          <a:prstGeom prst="rect">
            <a:avLst/>
          </a:prstGeom>
        </p:spPr>
        <p:txBody>
          <a:bodyPr spcFirstLastPara="1" wrap="square" lIns="0" tIns="0" rIns="0" bIns="0" anchor="b" anchorCtr="0">
            <a:spAutoFit/>
          </a:bodyPr>
          <a:lstStyle>
            <a:lvl1pPr lvl="0">
              <a:spcBef>
                <a:spcPts val="0"/>
              </a:spcBef>
              <a:spcAft>
                <a:spcPts val="0"/>
              </a:spcAft>
              <a:buSzPts val="3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761" name="Google Shape;2761;p197"/>
          <p:cNvSpPr txBox="1">
            <a:spLocks noGrp="1"/>
          </p:cNvSpPr>
          <p:nvPr>
            <p:ph type="body" idx="1"/>
          </p:nvPr>
        </p:nvSpPr>
        <p:spPr>
          <a:xfrm>
            <a:off x="415600" y="1536633"/>
            <a:ext cx="11360700" cy="4555200"/>
          </a:xfrm>
          <a:prstGeom prst="rect">
            <a:avLst/>
          </a:prstGeom>
        </p:spPr>
        <p:txBody>
          <a:bodyPr spcFirstLastPara="1" wrap="square" lIns="0" tIns="0" rIns="0" bIns="0" anchor="t" anchorCtr="0">
            <a:noAutofit/>
          </a:bodyPr>
          <a:lstStyle>
            <a:lvl1pPr marL="457200" lvl="0" indent="-361950">
              <a:spcBef>
                <a:spcPts val="1200"/>
              </a:spcBef>
              <a:spcAft>
                <a:spcPts val="0"/>
              </a:spcAft>
              <a:buSzPts val="2100"/>
              <a:buChar char="•"/>
              <a:defRPr/>
            </a:lvl1pPr>
            <a:lvl2pPr marL="914400" lvl="1" indent="-361950">
              <a:spcBef>
                <a:spcPts val="0"/>
              </a:spcBef>
              <a:spcAft>
                <a:spcPts val="0"/>
              </a:spcAft>
              <a:buSzPts val="21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406400">
              <a:spcBef>
                <a:spcPts val="1900"/>
              </a:spcBef>
              <a:spcAft>
                <a:spcPts val="0"/>
              </a:spcAft>
              <a:buSzPts val="2800"/>
              <a:buChar char="​"/>
              <a:defRPr/>
            </a:lvl5pPr>
            <a:lvl6pPr marL="2743200" lvl="5" indent="-361950">
              <a:spcBef>
                <a:spcPts val="0"/>
              </a:spcBef>
              <a:spcAft>
                <a:spcPts val="0"/>
              </a:spcAft>
              <a:buSzPts val="2100"/>
              <a:buChar char="​"/>
              <a:defRPr/>
            </a:lvl6pPr>
            <a:lvl7pPr marL="3200400" lvl="6" indent="-330200">
              <a:spcBef>
                <a:spcPts val="1200"/>
              </a:spcBef>
              <a:spcAft>
                <a:spcPts val="0"/>
              </a:spcAft>
              <a:buSzPts val="1600"/>
              <a:buChar char="​"/>
              <a:defRPr/>
            </a:lvl7pPr>
            <a:lvl8pPr marL="3657600" lvl="7" indent="-577850">
              <a:spcBef>
                <a:spcPts val="1900"/>
              </a:spcBef>
              <a:spcAft>
                <a:spcPts val="0"/>
              </a:spcAft>
              <a:buSzPts val="5500"/>
              <a:buChar char="​"/>
              <a:defRPr/>
            </a:lvl8pPr>
            <a:lvl9pPr marL="4114800" lvl="8" indent="-660400">
              <a:spcBef>
                <a:spcPts val="1900"/>
              </a:spcBef>
              <a:spcAft>
                <a:spcPts val="0"/>
              </a:spcAft>
              <a:buSzPts val="6800"/>
              <a:buChar char="​"/>
              <a:defRPr/>
            </a:lvl9pPr>
          </a:lstStyle>
          <a:p>
            <a:endParaRPr/>
          </a:p>
        </p:txBody>
      </p:sp>
      <p:sp>
        <p:nvSpPr>
          <p:cNvPr id="2762" name="Google Shape;2762;p197"/>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1 3">
  <p:cSld name="Blank 1 3">
    <p:spTree>
      <p:nvGrpSpPr>
        <p:cNvPr id="1" name="Shape 2763"/>
        <p:cNvGrpSpPr/>
        <p:nvPr/>
      </p:nvGrpSpPr>
      <p:grpSpPr>
        <a:xfrm>
          <a:off x="0" y="0"/>
          <a:ext cx="0" cy="0"/>
          <a:chOff x="0" y="0"/>
          <a:chExt cx="0" cy="0"/>
        </a:xfrm>
      </p:grpSpPr>
      <p:sp>
        <p:nvSpPr>
          <p:cNvPr id="2764" name="Google Shape;2764;p198"/>
          <p:cNvSpPr txBox="1">
            <a:spLocks noGrp="1"/>
          </p:cNvSpPr>
          <p:nvPr>
            <p:ph type="sldNum" idx="12"/>
          </p:nvPr>
        </p:nvSpPr>
        <p:spPr>
          <a:xfrm>
            <a:off x="5979516" y="6540500"/>
            <a:ext cx="226800" cy="230400"/>
          </a:xfrm>
          <a:prstGeom prst="rect">
            <a:avLst/>
          </a:prstGeom>
          <a:noFill/>
          <a:ln>
            <a:noFill/>
          </a:ln>
        </p:spPr>
        <p:txBody>
          <a:bodyPr spcFirstLastPara="1" wrap="square" lIns="19075" tIns="19075" rIns="19075" bIns="19075" anchor="t" anchorCtr="0">
            <a:normAutofit/>
          </a:bodyPr>
          <a:lstStyle>
            <a:lvl1pPr marL="0" marR="0" lvl="0"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9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900">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Subtitle-Hex-Photos-White">
  <p:cSld name="Title and Subtitle 2">
    <p:spTree>
      <p:nvGrpSpPr>
        <p:cNvPr id="1" name="Shape 170"/>
        <p:cNvGrpSpPr/>
        <p:nvPr/>
      </p:nvGrpSpPr>
      <p:grpSpPr>
        <a:xfrm>
          <a:off x="0" y="0"/>
          <a:ext cx="0" cy="0"/>
          <a:chOff x="0" y="0"/>
          <a:chExt cx="0" cy="0"/>
        </a:xfrm>
      </p:grpSpPr>
      <p:sp>
        <p:nvSpPr>
          <p:cNvPr id="171" name="Google Shape;171;p15"/>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5"/>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173" name="Google Shape;173;p15"/>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pic>
        <p:nvPicPr>
          <p:cNvPr id="174" name="Google Shape;174;p15"/>
          <p:cNvPicPr preferRelativeResize="0"/>
          <p:nvPr/>
        </p:nvPicPr>
        <p:blipFill>
          <a:blip r:embed="rId2">
            <a:alphaModFix/>
          </a:blip>
          <a:stretch>
            <a:fillRect/>
          </a:stretch>
        </p:blipFill>
        <p:spPr>
          <a:xfrm>
            <a:off x="5468500" y="-4975"/>
            <a:ext cx="6723502" cy="57287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65"/>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ub and Content">
  <p:cSld name="Title Sub and Content">
    <p:spTree>
      <p:nvGrpSpPr>
        <p:cNvPr id="1" name="Shape 2766"/>
        <p:cNvGrpSpPr/>
        <p:nvPr/>
      </p:nvGrpSpPr>
      <p:grpSpPr>
        <a:xfrm>
          <a:off x="0" y="0"/>
          <a:ext cx="0" cy="0"/>
          <a:chOff x="0" y="0"/>
          <a:chExt cx="0" cy="0"/>
        </a:xfrm>
      </p:grpSpPr>
      <p:sp>
        <p:nvSpPr>
          <p:cNvPr id="2767" name="Google Shape;2767;p200"/>
          <p:cNvSpPr txBox="1">
            <a:spLocks noGrp="1"/>
          </p:cNvSpPr>
          <p:nvPr>
            <p:ph type="subTitle" idx="1"/>
          </p:nvPr>
        </p:nvSpPr>
        <p:spPr>
          <a:xfrm>
            <a:off x="608171" y="971909"/>
            <a:ext cx="10976100" cy="354000"/>
          </a:xfrm>
          <a:prstGeom prst="rect">
            <a:avLst/>
          </a:prstGeom>
          <a:noFill/>
          <a:ln>
            <a:noFill/>
          </a:ln>
        </p:spPr>
        <p:txBody>
          <a:bodyPr spcFirstLastPara="1" wrap="square" lIns="0" tIns="0" rIns="0" bIns="45175" anchor="t" anchorCtr="0">
            <a:noAutofit/>
          </a:bodyPr>
          <a:lstStyle>
            <a:lvl1pPr lvl="0" algn="l">
              <a:lnSpc>
                <a:spcPct val="90000"/>
              </a:lnSpc>
              <a:spcBef>
                <a:spcPts val="1900"/>
              </a:spcBef>
              <a:spcAft>
                <a:spcPts val="0"/>
              </a:spcAft>
              <a:buClr>
                <a:srgbClr val="8A8A8A"/>
              </a:buClr>
              <a:buSzPts val="2000"/>
              <a:buFont typeface="Proxima Nova"/>
              <a:buNone/>
              <a:defRPr sz="1900" cap="none">
                <a:solidFill>
                  <a:srgbClr val="8A8A8A"/>
                </a:solidFill>
                <a:latin typeface="Proxima Nova"/>
                <a:ea typeface="Proxima Nova"/>
                <a:cs typeface="Proxima Nova"/>
                <a:sym typeface="Proxima Nova"/>
              </a:defRPr>
            </a:lvl1pPr>
            <a:lvl2pPr lvl="1" algn="ctr">
              <a:lnSpc>
                <a:spcPct val="90000"/>
              </a:lnSpc>
              <a:spcBef>
                <a:spcPts val="300"/>
              </a:spcBef>
              <a:spcAft>
                <a:spcPts val="0"/>
              </a:spcAft>
              <a:buClr>
                <a:srgbClr val="8A8A8A"/>
              </a:buClr>
              <a:buSzPts val="2000"/>
              <a:buNone/>
              <a:defRPr sz="1900">
                <a:solidFill>
                  <a:srgbClr val="8A8A8A"/>
                </a:solidFill>
              </a:defRPr>
            </a:lvl2pPr>
            <a:lvl3pPr lvl="2" algn="ctr">
              <a:lnSpc>
                <a:spcPct val="90000"/>
              </a:lnSpc>
              <a:spcBef>
                <a:spcPts val="300"/>
              </a:spcBef>
              <a:spcAft>
                <a:spcPts val="0"/>
              </a:spcAft>
              <a:buClr>
                <a:srgbClr val="8A8A8A"/>
              </a:buClr>
              <a:buSzPts val="2000"/>
              <a:buNone/>
              <a:defRPr sz="1900">
                <a:solidFill>
                  <a:srgbClr val="8A8A8A"/>
                </a:solidFill>
              </a:defRPr>
            </a:lvl3pPr>
            <a:lvl4pPr lvl="3" algn="ctr">
              <a:lnSpc>
                <a:spcPct val="90000"/>
              </a:lnSpc>
              <a:spcBef>
                <a:spcPts val="300"/>
              </a:spcBef>
              <a:spcAft>
                <a:spcPts val="0"/>
              </a:spcAft>
              <a:buClr>
                <a:srgbClr val="8A8A8A"/>
              </a:buClr>
              <a:buSzPts val="1900"/>
              <a:buNone/>
              <a:defRPr sz="1900">
                <a:solidFill>
                  <a:srgbClr val="8A8A8A"/>
                </a:solidFill>
              </a:defRPr>
            </a:lvl4pPr>
            <a:lvl5pPr lvl="4" algn="ctr">
              <a:lnSpc>
                <a:spcPct val="90000"/>
              </a:lnSpc>
              <a:spcBef>
                <a:spcPts val="300"/>
              </a:spcBef>
              <a:spcAft>
                <a:spcPts val="0"/>
              </a:spcAft>
              <a:buClr>
                <a:srgbClr val="8A8A8A"/>
              </a:buClr>
              <a:buSzPts val="1900"/>
              <a:buNone/>
              <a:defRPr sz="1900">
                <a:solidFill>
                  <a:srgbClr val="8A8A8A"/>
                </a:solidFill>
              </a:defRPr>
            </a:lvl5pPr>
            <a:lvl6pPr lvl="5" algn="ctr">
              <a:lnSpc>
                <a:spcPct val="90000"/>
              </a:lnSpc>
              <a:spcBef>
                <a:spcPts val="500"/>
              </a:spcBef>
              <a:spcAft>
                <a:spcPts val="0"/>
              </a:spcAft>
              <a:buClr>
                <a:srgbClr val="8A8A8A"/>
              </a:buClr>
              <a:buSzPts val="2400"/>
              <a:buFont typeface="Proxima Nova"/>
              <a:buNone/>
              <a:defRPr sz="1900">
                <a:solidFill>
                  <a:srgbClr val="8A8A8A"/>
                </a:solidFill>
              </a:defRPr>
            </a:lvl6pPr>
            <a:lvl7pPr lvl="6" algn="ctr">
              <a:lnSpc>
                <a:spcPct val="90000"/>
              </a:lnSpc>
              <a:spcBef>
                <a:spcPts val="400"/>
              </a:spcBef>
              <a:spcAft>
                <a:spcPts val="0"/>
              </a:spcAft>
              <a:buClr>
                <a:srgbClr val="8A8A8A"/>
              </a:buClr>
              <a:buSzPts val="2000"/>
              <a:buFont typeface="Proxima Nova"/>
              <a:buNone/>
              <a:defRPr sz="1900">
                <a:solidFill>
                  <a:srgbClr val="8A8A8A"/>
                </a:solidFill>
              </a:defRPr>
            </a:lvl7pPr>
            <a:lvl8pPr lvl="7" algn="ctr">
              <a:lnSpc>
                <a:spcPct val="90000"/>
              </a:lnSpc>
              <a:spcBef>
                <a:spcPts val="400"/>
              </a:spcBef>
              <a:spcAft>
                <a:spcPts val="0"/>
              </a:spcAft>
              <a:buClr>
                <a:srgbClr val="8A8A8A"/>
              </a:buClr>
              <a:buSzPts val="2000"/>
              <a:buFont typeface="Proxima Nova"/>
              <a:buNone/>
              <a:defRPr sz="1900">
                <a:solidFill>
                  <a:srgbClr val="8A8A8A"/>
                </a:solidFill>
              </a:defRPr>
            </a:lvl8pPr>
            <a:lvl9pPr lvl="8" algn="ctr">
              <a:spcBef>
                <a:spcPts val="400"/>
              </a:spcBef>
              <a:spcAft>
                <a:spcPts val="0"/>
              </a:spcAft>
              <a:buClr>
                <a:srgbClr val="8A8A8A"/>
              </a:buClr>
              <a:buSzPts val="2000"/>
              <a:buFont typeface="Proxima Nova"/>
              <a:buNone/>
              <a:defRPr sz="1900">
                <a:solidFill>
                  <a:srgbClr val="8A8A8A"/>
                </a:solidFill>
              </a:defRPr>
            </a:lvl9pPr>
          </a:lstStyle>
          <a:p>
            <a:endParaRPr/>
          </a:p>
        </p:txBody>
      </p:sp>
      <p:sp>
        <p:nvSpPr>
          <p:cNvPr id="2768" name="Google Shape;2768;p200"/>
          <p:cNvSpPr txBox="1">
            <a:spLocks noGrp="1"/>
          </p:cNvSpPr>
          <p:nvPr>
            <p:ph type="body" idx="2"/>
          </p:nvPr>
        </p:nvSpPr>
        <p:spPr>
          <a:xfrm>
            <a:off x="608173" y="1600203"/>
            <a:ext cx="8973300" cy="4305300"/>
          </a:xfrm>
          <a:prstGeom prst="rect">
            <a:avLst/>
          </a:prstGeom>
          <a:noFill/>
          <a:ln>
            <a:noFill/>
          </a:ln>
        </p:spPr>
        <p:txBody>
          <a:bodyPr spcFirstLastPara="1" wrap="square" lIns="0" tIns="0" rIns="0" bIns="45175" anchor="t" anchorCtr="0">
            <a:noAutofit/>
          </a:bodyPr>
          <a:lstStyle>
            <a:lvl1pPr marL="457200" lvl="0" indent="-355600" algn="l">
              <a:lnSpc>
                <a:spcPct val="100000"/>
              </a:lnSpc>
              <a:spcBef>
                <a:spcPts val="1900"/>
              </a:spcBef>
              <a:spcAft>
                <a:spcPts val="0"/>
              </a:spcAft>
              <a:buClr>
                <a:schemeClr val="dk1"/>
              </a:buClr>
              <a:buSzPts val="2000"/>
              <a:buFont typeface="Proxima Nova"/>
              <a:buChar char="•"/>
              <a:defRPr sz="1900"/>
            </a:lvl1pPr>
            <a:lvl2pPr marL="914400" lvl="1" indent="-355600" algn="l">
              <a:lnSpc>
                <a:spcPct val="90000"/>
              </a:lnSpc>
              <a:spcBef>
                <a:spcPts val="300"/>
              </a:spcBef>
              <a:spcAft>
                <a:spcPts val="0"/>
              </a:spcAft>
              <a:buClr>
                <a:schemeClr val="accent6"/>
              </a:buClr>
              <a:buSzPts val="2000"/>
              <a:buChar char="•"/>
              <a:defRPr sz="1900">
                <a:latin typeface="Proxima Nova"/>
                <a:ea typeface="Proxima Nova"/>
                <a:cs typeface="Proxima Nova"/>
                <a:sym typeface="Proxima Nova"/>
              </a:defRPr>
            </a:lvl2pPr>
            <a:lvl3pPr marL="1371600" lvl="2" indent="-355600" algn="l">
              <a:lnSpc>
                <a:spcPct val="90000"/>
              </a:lnSpc>
              <a:spcBef>
                <a:spcPts val="300"/>
              </a:spcBef>
              <a:spcAft>
                <a:spcPts val="0"/>
              </a:spcAft>
              <a:buClr>
                <a:schemeClr val="accent1"/>
              </a:buClr>
              <a:buSzPts val="2000"/>
              <a:buChar char="•"/>
              <a:defRPr sz="1900">
                <a:latin typeface="Proxima Nova"/>
                <a:ea typeface="Proxima Nova"/>
                <a:cs typeface="Proxima Nova"/>
                <a:sym typeface="Proxima Nova"/>
              </a:defRPr>
            </a:lvl3pPr>
            <a:lvl4pPr marL="1828800" lvl="3" indent="-349250" algn="l">
              <a:lnSpc>
                <a:spcPct val="90000"/>
              </a:lnSpc>
              <a:spcBef>
                <a:spcPts val="300"/>
              </a:spcBef>
              <a:spcAft>
                <a:spcPts val="0"/>
              </a:spcAft>
              <a:buClr>
                <a:schemeClr val="accent6"/>
              </a:buClr>
              <a:buSzPts val="1900"/>
              <a:buChar char="•"/>
              <a:defRPr sz="1900">
                <a:latin typeface="Proxima Nova"/>
                <a:ea typeface="Proxima Nova"/>
                <a:cs typeface="Proxima Nova"/>
                <a:sym typeface="Proxima Nova"/>
              </a:defRPr>
            </a:lvl4pPr>
            <a:lvl5pPr marL="2286000" lvl="4" indent="-349250" algn="l">
              <a:lnSpc>
                <a:spcPct val="90000"/>
              </a:lnSpc>
              <a:spcBef>
                <a:spcPts val="300"/>
              </a:spcBef>
              <a:spcAft>
                <a:spcPts val="0"/>
              </a:spcAft>
              <a:buClr>
                <a:schemeClr val="accent1"/>
              </a:buClr>
              <a:buSzPts val="1900"/>
              <a:buChar char="​"/>
              <a:defRPr sz="1900">
                <a:latin typeface="Proxima Nova"/>
                <a:ea typeface="Proxima Nova"/>
                <a:cs typeface="Proxima Nova"/>
                <a:sym typeface="Proxima Nova"/>
              </a:defRPr>
            </a:lvl5pPr>
            <a:lvl6pPr marL="2743200" lvl="5" indent="-381000" algn="l">
              <a:lnSpc>
                <a:spcPct val="90000"/>
              </a:lnSpc>
              <a:spcBef>
                <a:spcPts val="500"/>
              </a:spcBef>
              <a:spcAft>
                <a:spcPts val="0"/>
              </a:spcAft>
              <a:buClr>
                <a:schemeClr val="accent1"/>
              </a:buClr>
              <a:buSzPts val="2400"/>
              <a:buChar char="​"/>
              <a:defRPr sz="1900"/>
            </a:lvl6pPr>
            <a:lvl7pPr marL="3200400" lvl="6" indent="-381000" algn="l">
              <a:lnSpc>
                <a:spcPct val="90000"/>
              </a:lnSpc>
              <a:spcBef>
                <a:spcPts val="500"/>
              </a:spcBef>
              <a:spcAft>
                <a:spcPts val="0"/>
              </a:spcAft>
              <a:buClr>
                <a:schemeClr val="accent6"/>
              </a:buClr>
              <a:buSzPts val="2400"/>
              <a:buChar char="​"/>
              <a:defRPr sz="1900"/>
            </a:lvl7pPr>
            <a:lvl8pPr marL="3657600" lvl="7" indent="-381000" algn="l">
              <a:lnSpc>
                <a:spcPct val="90000"/>
              </a:lnSpc>
              <a:spcBef>
                <a:spcPts val="500"/>
              </a:spcBef>
              <a:spcAft>
                <a:spcPts val="0"/>
              </a:spcAft>
              <a:buClr>
                <a:schemeClr val="accent6"/>
              </a:buClr>
              <a:buSzPts val="2400"/>
              <a:buChar char="​"/>
              <a:defRPr sz="1900"/>
            </a:lvl8pPr>
            <a:lvl9pPr marL="4114800" lvl="8" indent="-381000" algn="l">
              <a:spcBef>
                <a:spcPts val="500"/>
              </a:spcBef>
              <a:spcAft>
                <a:spcPts val="0"/>
              </a:spcAft>
              <a:buClr>
                <a:schemeClr val="dk2"/>
              </a:buClr>
              <a:buSzPts val="2400"/>
              <a:buChar char="​"/>
              <a:defRPr sz="1900"/>
            </a:lvl9pPr>
          </a:lstStyle>
          <a:p>
            <a:endParaRPr/>
          </a:p>
        </p:txBody>
      </p:sp>
      <p:sp>
        <p:nvSpPr>
          <p:cNvPr id="2769" name="Google Shape;2769;p200"/>
          <p:cNvSpPr txBox="1">
            <a:spLocks noGrp="1"/>
          </p:cNvSpPr>
          <p:nvPr>
            <p:ph type="title"/>
          </p:nvPr>
        </p:nvSpPr>
        <p:spPr>
          <a:xfrm>
            <a:off x="608172" y="576021"/>
            <a:ext cx="11004300" cy="3939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accent1"/>
              </a:buClr>
              <a:buSzPts val="24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70"/>
        <p:cNvGrpSpPr/>
        <p:nvPr/>
      </p:nvGrpSpPr>
      <p:grpSpPr>
        <a:xfrm>
          <a:off x="0" y="0"/>
          <a:ext cx="0" cy="0"/>
          <a:chOff x="0" y="0"/>
          <a:chExt cx="0" cy="0"/>
        </a:xfrm>
      </p:grpSpPr>
      <p:sp>
        <p:nvSpPr>
          <p:cNvPr id="2771" name="Google Shape;2771;p201"/>
          <p:cNvSpPr txBox="1">
            <a:spLocks noGrp="1"/>
          </p:cNvSpPr>
          <p:nvPr>
            <p:ph type="title"/>
          </p:nvPr>
        </p:nvSpPr>
        <p:spPr>
          <a:xfrm>
            <a:off x="608172" y="576021"/>
            <a:ext cx="11004300" cy="3939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accent1"/>
              </a:buClr>
              <a:buSzPts val="24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4">
  <p:cSld name="Title_6">
    <p:spTree>
      <p:nvGrpSpPr>
        <p:cNvPr id="1" name="Shape 2772"/>
        <p:cNvGrpSpPr/>
        <p:nvPr/>
      </p:nvGrpSpPr>
      <p:grpSpPr>
        <a:xfrm>
          <a:off x="0" y="0"/>
          <a:ext cx="0" cy="0"/>
          <a:chOff x="0" y="0"/>
          <a:chExt cx="0" cy="0"/>
        </a:xfrm>
      </p:grpSpPr>
      <p:sp>
        <p:nvSpPr>
          <p:cNvPr id="2773" name="Google Shape;2773;p202"/>
          <p:cNvSpPr txBox="1">
            <a:spLocks noGrp="1"/>
          </p:cNvSpPr>
          <p:nvPr>
            <p:ph type="title"/>
          </p:nvPr>
        </p:nvSpPr>
        <p:spPr>
          <a:xfrm>
            <a:off x="838200" y="4233"/>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1900"/>
              <a:buNone/>
              <a:defRPr/>
            </a:lvl1pPr>
            <a:lvl2pPr lvl="1" algn="l">
              <a:lnSpc>
                <a:spcPct val="80000"/>
              </a:lnSpc>
              <a:spcBef>
                <a:spcPts val="0"/>
              </a:spcBef>
              <a:spcAft>
                <a:spcPts val="0"/>
              </a:spcAft>
              <a:buSzPts val="1900"/>
              <a:buNone/>
              <a:defRPr/>
            </a:lvl2pPr>
            <a:lvl3pPr lvl="2" algn="l">
              <a:lnSpc>
                <a:spcPct val="80000"/>
              </a:lnSpc>
              <a:spcBef>
                <a:spcPts val="0"/>
              </a:spcBef>
              <a:spcAft>
                <a:spcPts val="0"/>
              </a:spcAft>
              <a:buSzPts val="1900"/>
              <a:buNone/>
              <a:defRPr/>
            </a:lvl3pPr>
            <a:lvl4pPr lvl="3" algn="l">
              <a:lnSpc>
                <a:spcPct val="80000"/>
              </a:lnSpc>
              <a:spcBef>
                <a:spcPts val="0"/>
              </a:spcBef>
              <a:spcAft>
                <a:spcPts val="0"/>
              </a:spcAft>
              <a:buSzPts val="1900"/>
              <a:buNone/>
              <a:defRPr/>
            </a:lvl4pPr>
            <a:lvl5pPr lvl="4" algn="l">
              <a:lnSpc>
                <a:spcPct val="80000"/>
              </a:lnSpc>
              <a:spcBef>
                <a:spcPts val="0"/>
              </a:spcBef>
              <a:spcAft>
                <a:spcPts val="0"/>
              </a:spcAft>
              <a:buSzPts val="1900"/>
              <a:buNone/>
              <a:defRPr/>
            </a:lvl5pPr>
            <a:lvl6pPr lvl="5" algn="l">
              <a:lnSpc>
                <a:spcPct val="80000"/>
              </a:lnSpc>
              <a:spcBef>
                <a:spcPts val="0"/>
              </a:spcBef>
              <a:spcAft>
                <a:spcPts val="0"/>
              </a:spcAft>
              <a:buSzPts val="1900"/>
              <a:buNone/>
              <a:defRPr/>
            </a:lvl6pPr>
            <a:lvl7pPr lvl="6" algn="l">
              <a:lnSpc>
                <a:spcPct val="80000"/>
              </a:lnSpc>
              <a:spcBef>
                <a:spcPts val="0"/>
              </a:spcBef>
              <a:spcAft>
                <a:spcPts val="0"/>
              </a:spcAft>
              <a:buSzPts val="1900"/>
              <a:buNone/>
              <a:defRPr/>
            </a:lvl7pPr>
            <a:lvl8pPr lvl="7" algn="l">
              <a:lnSpc>
                <a:spcPct val="80000"/>
              </a:lnSpc>
              <a:spcBef>
                <a:spcPts val="0"/>
              </a:spcBef>
              <a:spcAft>
                <a:spcPts val="0"/>
              </a:spcAft>
              <a:buSzPts val="1900"/>
              <a:buNone/>
              <a:defRPr/>
            </a:lvl8pPr>
            <a:lvl9pPr lvl="8" algn="l">
              <a:lnSpc>
                <a:spcPct val="80000"/>
              </a:lnSpc>
              <a:spcBef>
                <a:spcPts val="0"/>
              </a:spcBef>
              <a:spcAft>
                <a:spcPts val="0"/>
              </a:spcAft>
              <a:buSzPts val="1900"/>
              <a:buNone/>
              <a:defRPr/>
            </a:lvl9pPr>
          </a:lstStyle>
          <a:p>
            <a:endParaRPr/>
          </a:p>
        </p:txBody>
      </p:sp>
      <p:sp>
        <p:nvSpPr>
          <p:cNvPr id="2774" name="Google Shape;2774;p202"/>
          <p:cNvSpPr txBox="1">
            <a:spLocks noGrp="1"/>
          </p:cNvSpPr>
          <p:nvPr>
            <p:ph type="ftr" idx="11"/>
          </p:nvPr>
        </p:nvSpPr>
        <p:spPr>
          <a:xfrm>
            <a:off x="4481165" y="6356351"/>
            <a:ext cx="3229500" cy="3660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2pPr>
            <a:lvl3pPr marR="0" lvl="2"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3pPr>
            <a:lvl4pPr marR="0" lvl="3"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4pPr>
            <a:lvl5pPr marR="0" lvl="4"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5pPr>
            <a:lvl6pPr marR="0" lvl="5"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6pPr>
            <a:lvl7pPr marR="0" lvl="6"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7pPr>
            <a:lvl8pPr marR="0" lvl="7"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8pPr>
            <a:lvl9pPr marR="0" lvl="8"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Orange Lockup 1">
  <p:cSld name="Orange Lockup 1">
    <p:bg>
      <p:bgPr>
        <a:solidFill>
          <a:schemeClr val="accent1"/>
        </a:solidFill>
        <a:effectLst/>
      </p:bgPr>
    </p:bg>
    <p:spTree>
      <p:nvGrpSpPr>
        <p:cNvPr id="1" name="Shape 2775"/>
        <p:cNvGrpSpPr/>
        <p:nvPr/>
      </p:nvGrpSpPr>
      <p:grpSpPr>
        <a:xfrm>
          <a:off x="0" y="0"/>
          <a:ext cx="0" cy="0"/>
          <a:chOff x="0" y="0"/>
          <a:chExt cx="0" cy="0"/>
        </a:xfrm>
      </p:grpSpPr>
      <p:pic>
        <p:nvPicPr>
          <p:cNvPr id="2776" name="Google Shape;2776;p203"/>
          <p:cNvPicPr preferRelativeResize="0"/>
          <p:nvPr/>
        </p:nvPicPr>
        <p:blipFill rotWithShape="1">
          <a:blip r:embed="rId2">
            <a:alphaModFix/>
          </a:blip>
          <a:srcRect/>
          <a:stretch/>
        </p:blipFill>
        <p:spPr>
          <a:xfrm>
            <a:off x="9753600" y="6283432"/>
            <a:ext cx="1586484" cy="278461"/>
          </a:xfrm>
          <a:prstGeom prst="rect">
            <a:avLst/>
          </a:prstGeom>
          <a:noFill/>
          <a:ln>
            <a:noFill/>
          </a:ln>
        </p:spPr>
      </p:pic>
      <p:sp>
        <p:nvSpPr>
          <p:cNvPr id="2777" name="Google Shape;2777;p203"/>
          <p:cNvSpPr/>
          <p:nvPr/>
        </p:nvSpPr>
        <p:spPr>
          <a:xfrm>
            <a:off x="1427163" y="6392863"/>
            <a:ext cx="1267500" cy="1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roxima Nova"/>
                <a:ea typeface="Proxima Nova"/>
                <a:cs typeface="Proxima Nova"/>
                <a:sym typeface="Proxima Nova"/>
              </a:rPr>
              <a:t>© 2019 PURE STORAGE INC.</a:t>
            </a:r>
            <a:endParaRPr sz="1900" b="0" i="0" u="none" strike="noStrike" cap="none">
              <a:solidFill>
                <a:srgbClr val="000000"/>
              </a:solidFill>
              <a:latin typeface="Arial"/>
              <a:ea typeface="Arial"/>
              <a:cs typeface="Arial"/>
              <a:sym typeface="Arial"/>
            </a:endParaRPr>
          </a:p>
        </p:txBody>
      </p:sp>
      <p:sp>
        <p:nvSpPr>
          <p:cNvPr id="2778" name="Google Shape;2778;p203"/>
          <p:cNvSpPr/>
          <p:nvPr/>
        </p:nvSpPr>
        <p:spPr>
          <a:xfrm>
            <a:off x="885825" y="6301259"/>
            <a:ext cx="449100" cy="23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chemeClr val="lt1"/>
                </a:solidFill>
                <a:latin typeface="Proxima Nova"/>
                <a:ea typeface="Proxima Nova"/>
                <a:cs typeface="Proxima Nova"/>
                <a:sym typeface="Proxima Nova"/>
              </a:rPr>
              <a:t>‹#›</a:t>
            </a:fld>
            <a:endParaRPr sz="1500" b="0" i="0" u="none" strike="noStrike" cap="none">
              <a:solidFill>
                <a:schemeClr val="lt1"/>
              </a:solidFill>
              <a:latin typeface="Proxima Nova"/>
              <a:ea typeface="Proxima Nova"/>
              <a:cs typeface="Proxima Nova"/>
              <a:sym typeface="Proxima Nova"/>
            </a:endParaRPr>
          </a:p>
        </p:txBody>
      </p:sp>
      <p:sp>
        <p:nvSpPr>
          <p:cNvPr id="2779" name="Google Shape;2779;p203"/>
          <p:cNvSpPr txBox="1">
            <a:spLocks noGrp="1"/>
          </p:cNvSpPr>
          <p:nvPr>
            <p:ph type="body" idx="1"/>
          </p:nvPr>
        </p:nvSpPr>
        <p:spPr>
          <a:xfrm>
            <a:off x="838200" y="3824131"/>
            <a:ext cx="10502700" cy="637200"/>
          </a:xfrm>
          <a:prstGeom prst="rect">
            <a:avLst/>
          </a:prstGeom>
          <a:noFill/>
          <a:ln>
            <a:noFill/>
          </a:ln>
        </p:spPr>
        <p:txBody>
          <a:bodyPr spcFirstLastPara="1" wrap="square" lIns="0" tIns="0" rIns="0" bIns="0" anchor="t" anchorCtr="0">
            <a:noAutofit/>
          </a:bodyPr>
          <a:lstStyle>
            <a:lvl1pPr marL="457200" lvl="0" indent="-457200" algn="ctr">
              <a:lnSpc>
                <a:spcPct val="90000"/>
              </a:lnSpc>
              <a:spcBef>
                <a:spcPts val="1300"/>
              </a:spcBef>
              <a:spcAft>
                <a:spcPts val="0"/>
              </a:spcAft>
              <a:buClr>
                <a:srgbClr val="FFFFFF"/>
              </a:buClr>
              <a:buSzPts val="3600"/>
              <a:buChar char="​"/>
              <a:defRPr sz="3600" b="0" cap="none">
                <a:solidFill>
                  <a:srgbClr val="FFFFFF"/>
                </a:solidFill>
                <a:latin typeface="Proxima Nova"/>
                <a:ea typeface="Proxima Nova"/>
                <a:cs typeface="Proxima Nova"/>
                <a:sym typeface="Proxima Nova"/>
              </a:defRPr>
            </a:lvl1pPr>
            <a:lvl2pPr marL="914400" lvl="1" indent="-349250" algn="ctr">
              <a:lnSpc>
                <a:spcPct val="90000"/>
              </a:lnSpc>
              <a:spcBef>
                <a:spcPts val="700"/>
              </a:spcBef>
              <a:spcAft>
                <a:spcPts val="0"/>
              </a:spcAft>
              <a:buClr>
                <a:schemeClr val="dk1"/>
              </a:buClr>
              <a:buSzPts val="1900"/>
              <a:buChar char="•"/>
              <a:defRPr/>
            </a:lvl2pPr>
            <a:lvl3pPr marL="1371600" lvl="2" indent="-304800" algn="ctr">
              <a:lnSpc>
                <a:spcPct val="85000"/>
              </a:lnSpc>
              <a:spcBef>
                <a:spcPts val="400"/>
              </a:spcBef>
              <a:spcAft>
                <a:spcPts val="0"/>
              </a:spcAft>
              <a:buClr>
                <a:schemeClr val="dk1"/>
              </a:buClr>
              <a:buSzPts val="1200"/>
              <a:buChar char="o"/>
              <a:defRPr/>
            </a:lvl3pPr>
            <a:lvl4pPr marL="1828800" lvl="3" indent="-330200" algn="ctr">
              <a:lnSpc>
                <a:spcPct val="85000"/>
              </a:lnSpc>
              <a:spcBef>
                <a:spcPts val="300"/>
              </a:spcBef>
              <a:spcAft>
                <a:spcPts val="0"/>
              </a:spcAft>
              <a:buClr>
                <a:schemeClr val="dk1"/>
              </a:buClr>
              <a:buSzPts val="1600"/>
              <a:buChar char="-"/>
              <a:defRPr/>
            </a:lvl4pPr>
            <a:lvl5pPr marL="2286000" lvl="4" indent="-304800" algn="ctr">
              <a:lnSpc>
                <a:spcPct val="85000"/>
              </a:lnSpc>
              <a:spcBef>
                <a:spcPts val="300"/>
              </a:spcBef>
              <a:spcAft>
                <a:spcPts val="0"/>
              </a:spcAft>
              <a:buClr>
                <a:schemeClr val="dk1"/>
              </a:buClr>
              <a:buSzPts val="1200"/>
              <a:buChar char="▪"/>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sp>
        <p:nvSpPr>
          <p:cNvPr id="2780" name="Google Shape;2780;p203"/>
          <p:cNvSpPr txBox="1">
            <a:spLocks noGrp="1"/>
          </p:cNvSpPr>
          <p:nvPr>
            <p:ph type="body" idx="2"/>
          </p:nvPr>
        </p:nvSpPr>
        <p:spPr>
          <a:xfrm>
            <a:off x="838200" y="2208553"/>
            <a:ext cx="10502700" cy="1776000"/>
          </a:xfrm>
          <a:prstGeom prst="rect">
            <a:avLst/>
          </a:prstGeom>
          <a:noFill/>
          <a:ln>
            <a:noFill/>
          </a:ln>
        </p:spPr>
        <p:txBody>
          <a:bodyPr spcFirstLastPara="1" wrap="square" lIns="0" tIns="0" rIns="0" bIns="0" anchor="t" anchorCtr="0">
            <a:noAutofit/>
          </a:bodyPr>
          <a:lstStyle>
            <a:lvl1pPr marL="457200" lvl="0" indent="-1371600" algn="ctr">
              <a:lnSpc>
                <a:spcPct val="68000"/>
              </a:lnSpc>
              <a:spcBef>
                <a:spcPts val="0"/>
              </a:spcBef>
              <a:spcAft>
                <a:spcPts val="0"/>
              </a:spcAft>
              <a:buClr>
                <a:srgbClr val="FFFFFF"/>
              </a:buClr>
              <a:buSzPts val="18000"/>
              <a:buChar char="​"/>
              <a:defRPr sz="18000" b="1" i="0" u="none" strike="noStrike" cap="none">
                <a:solidFill>
                  <a:srgbClr val="FFFFFF"/>
                </a:solidFill>
                <a:latin typeface="Proxima Nova Extrabold"/>
                <a:ea typeface="Proxima Nova Extrabold"/>
                <a:cs typeface="Proxima Nova Extrabold"/>
                <a:sym typeface="Proxima Nova Extrabold"/>
              </a:defRPr>
            </a:lvl1pPr>
            <a:lvl2pPr marL="914400" lvl="1" indent="-381000" algn="l">
              <a:lnSpc>
                <a:spcPct val="90000"/>
              </a:lnSpc>
              <a:spcBef>
                <a:spcPts val="700"/>
              </a:spcBef>
              <a:spcAft>
                <a:spcPts val="0"/>
              </a:spcAft>
              <a:buClr>
                <a:schemeClr val="dk1"/>
              </a:buClr>
              <a:buSzPts val="2400"/>
              <a:buChar char="•"/>
              <a:defRPr/>
            </a:lvl2pPr>
            <a:lvl3pPr marL="1371600" lvl="2" indent="-336550" algn="l">
              <a:lnSpc>
                <a:spcPct val="85000"/>
              </a:lnSpc>
              <a:spcBef>
                <a:spcPts val="400"/>
              </a:spcBef>
              <a:spcAft>
                <a:spcPts val="0"/>
              </a:spcAft>
              <a:buClr>
                <a:schemeClr val="dk1"/>
              </a:buClr>
              <a:buSzPts val="1700"/>
              <a:buChar char="o"/>
              <a:defRPr/>
            </a:lvl3pPr>
            <a:lvl4pPr marL="1828800" lvl="3" indent="-381000" algn="l">
              <a:lnSpc>
                <a:spcPct val="85000"/>
              </a:lnSpc>
              <a:spcBef>
                <a:spcPts val="300"/>
              </a:spcBef>
              <a:spcAft>
                <a:spcPts val="0"/>
              </a:spcAft>
              <a:buClr>
                <a:schemeClr val="dk1"/>
              </a:buClr>
              <a:buSzPts val="2400"/>
              <a:buChar char="-"/>
              <a:defRPr/>
            </a:lvl4pPr>
            <a:lvl5pPr marL="2286000" lvl="4" indent="-349250" algn="l">
              <a:lnSpc>
                <a:spcPct val="85000"/>
              </a:lnSpc>
              <a:spcBef>
                <a:spcPts val="300"/>
              </a:spcBef>
              <a:spcAft>
                <a:spcPts val="0"/>
              </a:spcAft>
              <a:buClr>
                <a:schemeClr val="dk1"/>
              </a:buClr>
              <a:buSzPts val="1900"/>
              <a:buChar char="▪"/>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sp>
        <p:nvSpPr>
          <p:cNvPr id="2781" name="Google Shape;2781;p203"/>
          <p:cNvSpPr txBox="1">
            <a:spLocks noGrp="1"/>
          </p:cNvSpPr>
          <p:nvPr>
            <p:ph type="ftr" idx="11"/>
          </p:nvPr>
        </p:nvSpPr>
        <p:spPr>
          <a:xfrm>
            <a:off x="4481165" y="6356351"/>
            <a:ext cx="3229500" cy="3660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Clr>
                <a:srgbClr val="000000"/>
              </a:buClr>
              <a:buSzPts val="1900"/>
              <a:buFont typeface="Arial"/>
              <a:buNone/>
              <a:defRPr sz="1800" b="0" i="0" u="none" strike="noStrike" cap="none">
                <a:solidFill>
                  <a:schemeClr val="lt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2pPr>
            <a:lvl3pPr marR="0" lvl="2"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3pPr>
            <a:lvl4pPr marR="0" lvl="3"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4pPr>
            <a:lvl5pPr marR="0" lvl="4"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5pPr>
            <a:lvl6pPr marR="0" lvl="5"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6pPr>
            <a:lvl7pPr marR="0" lvl="6"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7pPr>
            <a:lvl8pPr marR="0" lvl="7"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8pPr>
            <a:lvl9pPr marR="0" lvl="8"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Proxima Nova"/>
                <a:ea typeface="Proxima Nova"/>
                <a:cs typeface="Proxima Nova"/>
                <a:sym typeface="Proxima Nova"/>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Closing">
  <p:cSld name="Closing">
    <p:bg>
      <p:bgPr>
        <a:solidFill>
          <a:schemeClr val="accent1"/>
        </a:solidFill>
        <a:effectLst/>
      </p:bgPr>
    </p:bg>
    <p:spTree>
      <p:nvGrpSpPr>
        <p:cNvPr id="1" name="Shape 2782"/>
        <p:cNvGrpSpPr/>
        <p:nvPr/>
      </p:nvGrpSpPr>
      <p:grpSpPr>
        <a:xfrm>
          <a:off x="0" y="0"/>
          <a:ext cx="0" cy="0"/>
          <a:chOff x="0" y="0"/>
          <a:chExt cx="0" cy="0"/>
        </a:xfrm>
      </p:grpSpPr>
      <p:pic>
        <p:nvPicPr>
          <p:cNvPr id="2783" name="Google Shape;2783;p204"/>
          <p:cNvPicPr preferRelativeResize="0"/>
          <p:nvPr/>
        </p:nvPicPr>
        <p:blipFill rotWithShape="1">
          <a:blip r:embed="rId2">
            <a:alphaModFix/>
          </a:blip>
          <a:srcRect/>
          <a:stretch/>
        </p:blipFill>
        <p:spPr>
          <a:xfrm>
            <a:off x="4685507" y="2163763"/>
            <a:ext cx="2819400" cy="253999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Image Title">
  <p:cSld name="Image Title">
    <p:bg>
      <p:bgPr>
        <a:solidFill>
          <a:schemeClr val="dk1"/>
        </a:solidFill>
        <a:effectLst/>
      </p:bgPr>
    </p:bg>
    <p:spTree>
      <p:nvGrpSpPr>
        <p:cNvPr id="1" name="Shape 2784"/>
        <p:cNvGrpSpPr/>
        <p:nvPr/>
      </p:nvGrpSpPr>
      <p:grpSpPr>
        <a:xfrm>
          <a:off x="0" y="0"/>
          <a:ext cx="0" cy="0"/>
          <a:chOff x="0" y="0"/>
          <a:chExt cx="0" cy="0"/>
        </a:xfrm>
      </p:grpSpPr>
      <p:sp>
        <p:nvSpPr>
          <p:cNvPr id="2785" name="Google Shape;2785;p205"/>
          <p:cNvSpPr txBox="1">
            <a:spLocks noGrp="1"/>
          </p:cNvSpPr>
          <p:nvPr>
            <p:ph type="body" idx="1"/>
          </p:nvPr>
        </p:nvSpPr>
        <p:spPr>
          <a:xfrm>
            <a:off x="495299" y="4195085"/>
            <a:ext cx="7055100" cy="9621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700"/>
              </a:spcBef>
              <a:spcAft>
                <a:spcPts val="0"/>
              </a:spcAft>
              <a:buSzPts val="1900"/>
              <a:buFont typeface="Helvetica Neue"/>
              <a:buNone/>
              <a:defRPr sz="1900">
                <a:solidFill>
                  <a:schemeClr val="lt1"/>
                </a:solidFill>
              </a:defRPr>
            </a:lvl2pPr>
            <a:lvl3pPr marL="1371600" lvl="2" indent="-349250" algn="l">
              <a:lnSpc>
                <a:spcPct val="98000"/>
              </a:lnSpc>
              <a:spcBef>
                <a:spcPts val="0"/>
              </a:spcBef>
              <a:spcAft>
                <a:spcPts val="0"/>
              </a:spcAft>
              <a:buSzPts val="1900"/>
              <a:buFont typeface="Helvetica Neue"/>
              <a:buChar char="​"/>
              <a:defRPr sz="1900">
                <a:solidFill>
                  <a:schemeClr val="lt1"/>
                </a:solidFill>
              </a:defRPr>
            </a:lvl3pPr>
            <a:lvl4pPr marL="1828800" lvl="3" indent="-349250" algn="l">
              <a:lnSpc>
                <a:spcPct val="98000"/>
              </a:lnSpc>
              <a:spcBef>
                <a:spcPts val="0"/>
              </a:spcBef>
              <a:spcAft>
                <a:spcPts val="0"/>
              </a:spcAft>
              <a:buSzPts val="1900"/>
              <a:buFont typeface="Helvetica Neue"/>
              <a:buChar char="​"/>
              <a:defRPr sz="1900">
                <a:solidFill>
                  <a:schemeClr val="lt1"/>
                </a:solidFill>
              </a:defRPr>
            </a:lvl4pPr>
            <a:lvl5pPr marL="2286000" lvl="4" indent="-349250" algn="l">
              <a:lnSpc>
                <a:spcPct val="98000"/>
              </a:lnSpc>
              <a:spcBef>
                <a:spcPts val="0"/>
              </a:spcBef>
              <a:spcAft>
                <a:spcPts val="0"/>
              </a:spcAft>
              <a:buSzPts val="1900"/>
              <a:buChar char="​"/>
              <a:defRPr sz="1900">
                <a:solidFill>
                  <a:schemeClr val="lt1"/>
                </a:solidFill>
              </a:defRPr>
            </a:lvl5pPr>
            <a:lvl6pPr marL="2743200" lvl="5" indent="-349250" algn="l">
              <a:lnSpc>
                <a:spcPct val="98000"/>
              </a:lnSpc>
              <a:spcBef>
                <a:spcPts val="0"/>
              </a:spcBef>
              <a:spcAft>
                <a:spcPts val="0"/>
              </a:spcAft>
              <a:buClr>
                <a:schemeClr val="lt1"/>
              </a:buClr>
              <a:buSzPts val="1900"/>
              <a:buChar char="​"/>
              <a:defRPr sz="1900">
                <a:solidFill>
                  <a:schemeClr val="lt1"/>
                </a:solidFill>
              </a:defRPr>
            </a:lvl6pPr>
            <a:lvl7pPr marL="3200400" lvl="6" indent="-349250" algn="l">
              <a:lnSpc>
                <a:spcPct val="98000"/>
              </a:lnSpc>
              <a:spcBef>
                <a:spcPts val="0"/>
              </a:spcBef>
              <a:spcAft>
                <a:spcPts val="0"/>
              </a:spcAft>
              <a:buClr>
                <a:schemeClr val="lt1"/>
              </a:buClr>
              <a:buSzPts val="1900"/>
              <a:buChar char="​"/>
              <a:defRPr sz="1900">
                <a:solidFill>
                  <a:schemeClr val="lt1"/>
                </a:solidFill>
              </a:defRPr>
            </a:lvl7pPr>
            <a:lvl8pPr marL="3657600" lvl="7" indent="-349250" algn="l">
              <a:lnSpc>
                <a:spcPct val="98000"/>
              </a:lnSpc>
              <a:spcBef>
                <a:spcPts val="0"/>
              </a:spcBef>
              <a:spcAft>
                <a:spcPts val="0"/>
              </a:spcAft>
              <a:buClr>
                <a:schemeClr val="lt1"/>
              </a:buClr>
              <a:buSzPts val="1900"/>
              <a:buChar char="​"/>
              <a:defRPr sz="1900">
                <a:solidFill>
                  <a:schemeClr val="lt1"/>
                </a:solidFill>
              </a:defRPr>
            </a:lvl8pPr>
            <a:lvl9pPr marL="4114800" lvl="8" indent="-349250" algn="l">
              <a:lnSpc>
                <a:spcPct val="98000"/>
              </a:lnSpc>
              <a:spcBef>
                <a:spcPts val="0"/>
              </a:spcBef>
              <a:spcAft>
                <a:spcPts val="0"/>
              </a:spcAft>
              <a:buClr>
                <a:schemeClr val="lt1"/>
              </a:buClr>
              <a:buSzPts val="1900"/>
              <a:buChar char="​"/>
              <a:defRPr sz="1900">
                <a:solidFill>
                  <a:schemeClr val="lt1"/>
                </a:solidFill>
              </a:defRPr>
            </a:lvl9pPr>
          </a:lstStyle>
          <a:p>
            <a:endParaRPr/>
          </a:p>
        </p:txBody>
      </p:sp>
      <p:sp>
        <p:nvSpPr>
          <p:cNvPr id="2786" name="Google Shape;2786;p205"/>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787" name="Google Shape;2787;p205"/>
          <p:cNvSpPr txBox="1">
            <a:spLocks noGrp="1"/>
          </p:cNvSpPr>
          <p:nvPr>
            <p:ph type="body" idx="3"/>
          </p:nvPr>
        </p:nvSpPr>
        <p:spPr>
          <a:xfrm>
            <a:off x="491019" y="6227544"/>
            <a:ext cx="1882500" cy="2289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788" name="Google Shape;2788;p205"/>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2789" name="Google Shape;2789;p205"/>
          <p:cNvGrpSpPr/>
          <p:nvPr/>
        </p:nvGrpSpPr>
        <p:grpSpPr>
          <a:xfrm>
            <a:off x="495295" y="452553"/>
            <a:ext cx="2262687" cy="397148"/>
            <a:chOff x="495295" y="452553"/>
            <a:chExt cx="2262687" cy="397148"/>
          </a:xfrm>
        </p:grpSpPr>
        <p:sp>
          <p:nvSpPr>
            <p:cNvPr id="2790" name="Google Shape;2790;p205"/>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grpSp>
          <p:nvGrpSpPr>
            <p:cNvPr id="2791" name="Google Shape;2791;p205"/>
            <p:cNvGrpSpPr/>
            <p:nvPr/>
          </p:nvGrpSpPr>
          <p:grpSpPr>
            <a:xfrm>
              <a:off x="1036348" y="561444"/>
              <a:ext cx="1721634" cy="184197"/>
              <a:chOff x="1036348" y="561444"/>
              <a:chExt cx="1721634" cy="184197"/>
            </a:xfrm>
          </p:grpSpPr>
          <p:grpSp>
            <p:nvGrpSpPr>
              <p:cNvPr id="2792" name="Google Shape;2792;p205"/>
              <p:cNvGrpSpPr/>
              <p:nvPr/>
            </p:nvGrpSpPr>
            <p:grpSpPr>
              <a:xfrm>
                <a:off x="1036348" y="563495"/>
                <a:ext cx="1662301" cy="182146"/>
                <a:chOff x="1036348" y="563495"/>
                <a:chExt cx="1662301" cy="182146"/>
              </a:xfrm>
            </p:grpSpPr>
            <p:sp>
              <p:nvSpPr>
                <p:cNvPr id="2793" name="Google Shape;2793;p205"/>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794" name="Google Shape;2794;p205"/>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795" name="Google Shape;2795;p205"/>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796" name="Google Shape;2796;p205"/>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797" name="Google Shape;2797;p205"/>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798" name="Google Shape;2798;p205"/>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799" name="Google Shape;2799;p205"/>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800" name="Google Shape;2800;p205"/>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801" name="Google Shape;2801;p205"/>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802" name="Google Shape;2802;p205"/>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803" name="Google Shape;2803;p205"/>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grpSp>
          <p:sp>
            <p:nvSpPr>
              <p:cNvPr id="2804" name="Google Shape;2804;p205"/>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ntent slide 03">
  <p:cSld name="Title and Bullet_1_2">
    <p:spTree>
      <p:nvGrpSpPr>
        <p:cNvPr id="1" name="Shape 2805"/>
        <p:cNvGrpSpPr/>
        <p:nvPr/>
      </p:nvGrpSpPr>
      <p:grpSpPr>
        <a:xfrm>
          <a:off x="0" y="0"/>
          <a:ext cx="0" cy="0"/>
          <a:chOff x="0" y="0"/>
          <a:chExt cx="0" cy="0"/>
        </a:xfrm>
      </p:grpSpPr>
      <p:sp>
        <p:nvSpPr>
          <p:cNvPr id="2806" name="Google Shape;2806;p206"/>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SzPts val="1800"/>
              <a:buNone/>
              <a:defRPr/>
            </a:lvl1pPr>
            <a:lvl2pPr lvl="1"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2pPr>
            <a:lvl3pPr lvl="2"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3pPr>
            <a:lvl4pPr lvl="3"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4pPr>
            <a:lvl5pPr lvl="4"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5pPr>
            <a:lvl6pPr lvl="5"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6pPr>
            <a:lvl7pPr lvl="6"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7pPr>
            <a:lvl8pPr lvl="7"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8pPr>
            <a:lvl9pPr lvl="8" algn="l">
              <a:lnSpc>
                <a:spcPct val="100000"/>
              </a:lnSpc>
              <a:spcBef>
                <a:spcPts val="0"/>
              </a:spcBef>
              <a:spcAft>
                <a:spcPts val="0"/>
              </a:spcAft>
              <a:buClr>
                <a:schemeClr val="dk1"/>
              </a:buClr>
              <a:buSzPts val="1400"/>
              <a:buFont typeface="Inter ExtraBold"/>
              <a:buNone/>
              <a:defRPr>
                <a:solidFill>
                  <a:schemeClr val="dk1"/>
                </a:solidFill>
                <a:latin typeface="Inter ExtraBold"/>
                <a:ea typeface="Inter ExtraBold"/>
                <a:cs typeface="Inter ExtraBold"/>
                <a:sym typeface="Inter ExtraBold"/>
              </a:defRPr>
            </a:lvl9pPr>
          </a:lstStyle>
          <a:p>
            <a:endParaRPr/>
          </a:p>
        </p:txBody>
      </p:sp>
      <p:sp>
        <p:nvSpPr>
          <p:cNvPr id="2807" name="Google Shape;2807;p206"/>
          <p:cNvSpPr txBox="1">
            <a:spLocks noGrp="1"/>
          </p:cNvSpPr>
          <p:nvPr>
            <p:ph type="body" idx="1"/>
          </p:nvPr>
        </p:nvSpPr>
        <p:spPr>
          <a:xfrm>
            <a:off x="495300" y="1719072"/>
            <a:ext cx="11187000" cy="46722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Clr>
                <a:schemeClr val="dk1"/>
              </a:buClr>
              <a:buSzPts val="2100"/>
              <a:buChar char="•"/>
              <a:defRPr/>
            </a:lvl1pPr>
            <a:lvl2pPr marL="914400" lvl="1" indent="-342900" algn="l">
              <a:lnSpc>
                <a:spcPct val="107000"/>
              </a:lnSpc>
              <a:spcBef>
                <a:spcPts val="0"/>
              </a:spcBef>
              <a:spcAft>
                <a:spcPts val="0"/>
              </a:spcAft>
              <a:buClr>
                <a:schemeClr val="dk1"/>
              </a:buClr>
              <a:buSzPts val="1800"/>
              <a:buChar char="•"/>
              <a:defRPr/>
            </a:lvl2pPr>
            <a:lvl3pPr marL="1371600" lvl="2" indent="-342900" algn="l">
              <a:lnSpc>
                <a:spcPct val="107000"/>
              </a:lnSpc>
              <a:spcBef>
                <a:spcPts val="0"/>
              </a:spcBef>
              <a:spcAft>
                <a:spcPts val="0"/>
              </a:spcAft>
              <a:buClr>
                <a:schemeClr val="dk1"/>
              </a:buClr>
              <a:buSzPts val="1800"/>
              <a:buChar char="•"/>
              <a:defRPr/>
            </a:lvl3pPr>
            <a:lvl4pPr marL="1828800" lvl="3" indent="-342900" algn="l">
              <a:lnSpc>
                <a:spcPct val="107000"/>
              </a:lnSpc>
              <a:spcBef>
                <a:spcPts val="0"/>
              </a:spcBef>
              <a:spcAft>
                <a:spcPts val="0"/>
              </a:spcAft>
              <a:buClr>
                <a:schemeClr val="dk1"/>
              </a:buClr>
              <a:buSzPts val="1800"/>
              <a:buChar char="•"/>
              <a:defRPr/>
            </a:lvl4pPr>
            <a:lvl5pPr marL="2286000" lvl="4" indent="-342900" algn="l">
              <a:lnSpc>
                <a:spcPct val="96000"/>
              </a:lnSpc>
              <a:spcBef>
                <a:spcPts val="1800"/>
              </a:spcBef>
              <a:spcAft>
                <a:spcPts val="0"/>
              </a:spcAft>
              <a:buClr>
                <a:schemeClr val="dk1"/>
              </a:buClr>
              <a:buSzPts val="1800"/>
              <a:buChar char="​"/>
              <a:defRPr/>
            </a:lvl5pPr>
            <a:lvl6pPr marL="2743200" lvl="5" indent="-342900" algn="l">
              <a:lnSpc>
                <a:spcPct val="96000"/>
              </a:lnSpc>
              <a:spcBef>
                <a:spcPts val="0"/>
              </a:spcBef>
              <a:spcAft>
                <a:spcPts val="0"/>
              </a:spcAft>
              <a:buSzPts val="1800"/>
              <a:buChar char="​"/>
              <a:defRPr/>
            </a:lvl6pPr>
            <a:lvl7pPr marL="3200400" lvl="6" indent="-342900" algn="l">
              <a:lnSpc>
                <a:spcPct val="107000"/>
              </a:lnSpc>
              <a:spcBef>
                <a:spcPts val="1200"/>
              </a:spcBef>
              <a:spcAft>
                <a:spcPts val="0"/>
              </a:spcAft>
              <a:buSzPts val="1800"/>
              <a:buChar char="​"/>
              <a:defRPr/>
            </a:lvl7pPr>
            <a:lvl8pPr marL="3657600" lvl="7" indent="-342900" algn="l">
              <a:lnSpc>
                <a:spcPct val="87000"/>
              </a:lnSpc>
              <a:spcBef>
                <a:spcPts val="1800"/>
              </a:spcBef>
              <a:spcAft>
                <a:spcPts val="0"/>
              </a:spcAft>
              <a:buSzPts val="1800"/>
              <a:buChar char="​"/>
              <a:defRPr/>
            </a:lvl8pPr>
            <a:lvl9pPr marL="4114800" lvl="8" indent="-342900" algn="l">
              <a:lnSpc>
                <a:spcPct val="87000"/>
              </a:lnSpc>
              <a:spcBef>
                <a:spcPts val="1800"/>
              </a:spcBef>
              <a:spcAft>
                <a:spcPts val="0"/>
              </a:spcAft>
              <a:buSzPts val="1800"/>
              <a:buChar char="​"/>
              <a:defRPr/>
            </a:lvl9pPr>
          </a:lstStyle>
          <a:p>
            <a:endParaRPr/>
          </a:p>
        </p:txBody>
      </p:sp>
      <p:sp>
        <p:nvSpPr>
          <p:cNvPr id="2808" name="Google Shape;2808;p206"/>
          <p:cNvSpPr txBox="1">
            <a:spLocks noGrp="1"/>
          </p:cNvSpPr>
          <p:nvPr>
            <p:ph type="subTitle" idx="2"/>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dk1"/>
              </a:buClr>
              <a:buSzPts val="1800"/>
              <a:buFont typeface="Arial"/>
              <a:buNone/>
              <a:defRPr sz="1800">
                <a:latin typeface="Inter Light"/>
                <a:ea typeface="Inter Light"/>
                <a:cs typeface="Inter Light"/>
                <a:sym typeface="Inter Light"/>
              </a:defRPr>
            </a:lvl1pPr>
            <a:lvl2pPr lvl="1" algn="ctr">
              <a:lnSpc>
                <a:spcPct val="107000"/>
              </a:lnSpc>
              <a:spcBef>
                <a:spcPts val="0"/>
              </a:spcBef>
              <a:spcAft>
                <a:spcPts val="0"/>
              </a:spcAft>
              <a:buClr>
                <a:schemeClr val="dk1"/>
              </a:buClr>
              <a:buSzPts val="2000"/>
              <a:buNone/>
              <a:defRPr sz="2000"/>
            </a:lvl2pPr>
            <a:lvl3pPr lvl="2" algn="ctr">
              <a:lnSpc>
                <a:spcPct val="107000"/>
              </a:lnSpc>
              <a:spcBef>
                <a:spcPts val="0"/>
              </a:spcBef>
              <a:spcAft>
                <a:spcPts val="0"/>
              </a:spcAft>
              <a:buClr>
                <a:schemeClr val="dk1"/>
              </a:buClr>
              <a:buSzPts val="1800"/>
              <a:buNone/>
              <a:defRPr sz="1800"/>
            </a:lvl3pPr>
            <a:lvl4pPr lvl="3" algn="ctr">
              <a:lnSpc>
                <a:spcPct val="107000"/>
              </a:lnSpc>
              <a:spcBef>
                <a:spcPts val="0"/>
              </a:spcBef>
              <a:spcAft>
                <a:spcPts val="0"/>
              </a:spcAft>
              <a:buClr>
                <a:schemeClr val="dk1"/>
              </a:buClr>
              <a:buSzPts val="1600"/>
              <a:buNone/>
              <a:defRPr sz="1600"/>
            </a:lvl4pPr>
            <a:lvl5pPr lvl="4" algn="ctr">
              <a:lnSpc>
                <a:spcPct val="96000"/>
              </a:lnSpc>
              <a:spcBef>
                <a:spcPts val="1800"/>
              </a:spcBef>
              <a:spcAft>
                <a:spcPts val="0"/>
              </a:spcAft>
              <a:buClr>
                <a:schemeClr val="dk1"/>
              </a:buClr>
              <a:buSzPts val="1600"/>
              <a:buNone/>
              <a:defRPr sz="1600"/>
            </a:lvl5pPr>
            <a:lvl6pPr lvl="5" algn="ctr">
              <a:lnSpc>
                <a:spcPct val="96000"/>
              </a:lnSpc>
              <a:spcBef>
                <a:spcPts val="0"/>
              </a:spcBef>
              <a:spcAft>
                <a:spcPts val="0"/>
              </a:spcAft>
              <a:buSzPts val="1600"/>
              <a:buNone/>
              <a:defRPr sz="1600"/>
            </a:lvl6pPr>
            <a:lvl7pPr lvl="6" algn="ctr">
              <a:lnSpc>
                <a:spcPct val="107000"/>
              </a:lnSpc>
              <a:spcBef>
                <a:spcPts val="1200"/>
              </a:spcBef>
              <a:spcAft>
                <a:spcPts val="0"/>
              </a:spcAft>
              <a:buSzPts val="1600"/>
              <a:buNone/>
              <a:defRPr sz="1600"/>
            </a:lvl7pPr>
            <a:lvl8pPr lvl="7" algn="ctr">
              <a:lnSpc>
                <a:spcPct val="87000"/>
              </a:lnSpc>
              <a:spcBef>
                <a:spcPts val="1800"/>
              </a:spcBef>
              <a:spcAft>
                <a:spcPts val="0"/>
              </a:spcAft>
              <a:buSzPts val="1600"/>
              <a:buNone/>
              <a:defRPr sz="1600"/>
            </a:lvl8pPr>
            <a:lvl9pPr lvl="8" algn="ctr">
              <a:lnSpc>
                <a:spcPct val="87000"/>
              </a:lnSpc>
              <a:spcBef>
                <a:spcPts val="1800"/>
              </a:spcBef>
              <a:spcAft>
                <a:spcPts val="0"/>
              </a:spcAft>
              <a:buSzPts val="1600"/>
              <a:buNone/>
              <a:defRPr sz="1600"/>
            </a:lvl9pPr>
          </a:lstStyle>
          <a:p>
            <a:endParaRPr/>
          </a:p>
        </p:txBody>
      </p:sp>
      <p:sp>
        <p:nvSpPr>
          <p:cNvPr id="2809" name="Google Shape;2809;p206"/>
          <p:cNvSpPr/>
          <p:nvPr/>
        </p:nvSpPr>
        <p:spPr>
          <a:xfrm>
            <a:off x="100" y="-100"/>
            <a:ext cx="12192000" cy="112500"/>
          </a:xfrm>
          <a:prstGeom prst="rect">
            <a:avLst/>
          </a:prstGeom>
          <a:gradFill>
            <a:gsLst>
              <a:gs pos="0">
                <a:srgbClr val="FB4913"/>
              </a:gs>
              <a:gs pos="100000">
                <a:srgbClr val="FBA43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Orange Image Right 1 1 1">
  <p:cSld name="Orange Image Right_1_1_1">
    <p:spTree>
      <p:nvGrpSpPr>
        <p:cNvPr id="1" name="Shape 2810"/>
        <p:cNvGrpSpPr/>
        <p:nvPr/>
      </p:nvGrpSpPr>
      <p:grpSpPr>
        <a:xfrm>
          <a:off x="0" y="0"/>
          <a:ext cx="0" cy="0"/>
          <a:chOff x="0" y="0"/>
          <a:chExt cx="0" cy="0"/>
        </a:xfrm>
      </p:grpSpPr>
      <p:sp>
        <p:nvSpPr>
          <p:cNvPr id="2811" name="Google Shape;2811;p207"/>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Inter Light"/>
              <a:ea typeface="Inter Light"/>
              <a:cs typeface="Inter Light"/>
              <a:sym typeface="Inter Light"/>
            </a:endParaRPr>
          </a:p>
        </p:txBody>
      </p:sp>
      <p:sp>
        <p:nvSpPr>
          <p:cNvPr id="2812" name="Google Shape;2812;p207"/>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813" name="Google Shape;2813;p207"/>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814" name="Google Shape;2814;p207"/>
          <p:cNvSpPr txBox="1"/>
          <p:nvPr/>
        </p:nvSpPr>
        <p:spPr>
          <a:xfrm>
            <a:off x="495299" y="6545191"/>
            <a:ext cx="37737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a:solidFill>
                  <a:srgbClr val="BDFFF5"/>
                </a:solidFill>
              </a:rPr>
              <a:t>®</a:t>
            </a:r>
            <a:r>
              <a:rPr lang="en-US" sz="800" b="0" i="0" u="none" strike="noStrike" cap="none">
                <a:solidFill>
                  <a:srgbClr val="BDFFF5"/>
                </a:solidFill>
                <a:latin typeface="Space Mono"/>
                <a:ea typeface="Space Mono"/>
                <a:cs typeface="Space Mono"/>
                <a:sym typeface="Space Mono"/>
              </a:rPr>
              <a:t>202</a:t>
            </a:r>
            <a:r>
              <a:rPr lang="en-US" sz="800">
                <a:solidFill>
                  <a:srgbClr val="BDFFF5"/>
                </a:solidFill>
                <a:latin typeface="Space Mono"/>
                <a:ea typeface="Space Mono"/>
                <a:cs typeface="Space Mono"/>
                <a:sym typeface="Space Mono"/>
              </a:rPr>
              <a:t>4</a:t>
            </a:r>
            <a:r>
              <a:rPr lang="en-US" sz="800" b="0" i="0" u="none" strike="noStrike" cap="none">
                <a:solidFill>
                  <a:srgbClr val="BDFFF5"/>
                </a:solidFill>
                <a:latin typeface="Space Mono"/>
                <a:ea typeface="Space Mono"/>
                <a:cs typeface="Space Mono"/>
                <a:sym typeface="Space Mono"/>
              </a:rPr>
              <a:t> Pure Storage</a:t>
            </a:r>
            <a:endParaRPr sz="800" b="0" i="0" u="none" strike="noStrike" cap="none">
              <a:solidFill>
                <a:srgbClr val="BDFFF5"/>
              </a:solidFill>
              <a:latin typeface="Space Mono"/>
              <a:ea typeface="Space Mono"/>
              <a:cs typeface="Space Mono"/>
              <a:sym typeface="Space Mono"/>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with Title">
  <p:cSld name="Blank with Title">
    <p:spTree>
      <p:nvGrpSpPr>
        <p:cNvPr id="1" name="Shape 2815"/>
        <p:cNvGrpSpPr/>
        <p:nvPr/>
      </p:nvGrpSpPr>
      <p:grpSpPr>
        <a:xfrm>
          <a:off x="0" y="0"/>
          <a:ext cx="0" cy="0"/>
          <a:chOff x="0" y="0"/>
          <a:chExt cx="0" cy="0"/>
        </a:xfrm>
      </p:grpSpPr>
      <p:sp>
        <p:nvSpPr>
          <p:cNvPr id="2816" name="Google Shape;2816;p208"/>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SzPts val="4500"/>
              <a:buNone/>
              <a:defRPr>
                <a:latin typeface="Inter ExtraBold"/>
                <a:ea typeface="Inter ExtraBold"/>
                <a:cs typeface="Inter ExtraBold"/>
                <a:sym typeface="Inter ExtraBold"/>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817" name="Google Shape;2817;p208"/>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b" anchorCtr="0">
            <a:noAutofit/>
          </a:bodyPr>
          <a:lstStyle>
            <a:lvl1pPr lvl="0" algn="l">
              <a:lnSpc>
                <a:spcPct val="96000"/>
              </a:lnSpc>
              <a:spcBef>
                <a:spcPts val="900"/>
              </a:spcBef>
              <a:spcAft>
                <a:spcPts val="0"/>
              </a:spcAft>
              <a:buClr>
                <a:schemeClr val="accent1"/>
              </a:buClr>
              <a:buSzPts val="24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700"/>
              <a:buNone/>
              <a:defRPr sz="2000"/>
            </a:lvl2pPr>
            <a:lvl3pPr lvl="2" algn="ctr">
              <a:lnSpc>
                <a:spcPct val="107000"/>
              </a:lnSpc>
              <a:spcBef>
                <a:spcPts val="0"/>
              </a:spcBef>
              <a:spcAft>
                <a:spcPts val="0"/>
              </a:spcAft>
              <a:buSzPts val="2400"/>
              <a:buNone/>
              <a:defRPr sz="1800"/>
            </a:lvl3pPr>
            <a:lvl4pPr lvl="3" algn="ctr">
              <a:lnSpc>
                <a:spcPct val="107000"/>
              </a:lnSpc>
              <a:spcBef>
                <a:spcPts val="0"/>
              </a:spcBef>
              <a:spcAft>
                <a:spcPts val="0"/>
              </a:spcAft>
              <a:buSzPts val="2100"/>
              <a:buNone/>
              <a:defRPr sz="1600"/>
            </a:lvl4pPr>
            <a:lvl5pPr lvl="4" algn="ctr">
              <a:lnSpc>
                <a:spcPct val="96000"/>
              </a:lnSpc>
              <a:spcBef>
                <a:spcPts val="1800"/>
              </a:spcBef>
              <a:spcAft>
                <a:spcPts val="0"/>
              </a:spcAft>
              <a:buSzPts val="2100"/>
              <a:buNone/>
              <a:defRPr sz="1600"/>
            </a:lvl5pPr>
            <a:lvl6pPr lvl="5" algn="ctr">
              <a:lnSpc>
                <a:spcPct val="96000"/>
              </a:lnSpc>
              <a:spcBef>
                <a:spcPts val="0"/>
              </a:spcBef>
              <a:spcAft>
                <a:spcPts val="0"/>
              </a:spcAft>
              <a:buClr>
                <a:schemeClr val="dk1"/>
              </a:buClr>
              <a:buSzPts val="2100"/>
              <a:buNone/>
              <a:defRPr sz="1600"/>
            </a:lvl6pPr>
            <a:lvl7pPr lvl="6" algn="ctr">
              <a:lnSpc>
                <a:spcPct val="107000"/>
              </a:lnSpc>
              <a:spcBef>
                <a:spcPts val="1200"/>
              </a:spcBef>
              <a:spcAft>
                <a:spcPts val="0"/>
              </a:spcAft>
              <a:buClr>
                <a:schemeClr val="dk1"/>
              </a:buClr>
              <a:buSzPts val="2100"/>
              <a:buNone/>
              <a:defRPr sz="1600"/>
            </a:lvl7pPr>
            <a:lvl8pPr lvl="7" algn="ctr">
              <a:lnSpc>
                <a:spcPct val="87000"/>
              </a:lnSpc>
              <a:spcBef>
                <a:spcPts val="1800"/>
              </a:spcBef>
              <a:spcAft>
                <a:spcPts val="0"/>
              </a:spcAft>
              <a:buClr>
                <a:schemeClr val="dk1"/>
              </a:buClr>
              <a:buSzPts val="2100"/>
              <a:buNone/>
              <a:defRPr sz="1600"/>
            </a:lvl8pPr>
            <a:lvl9pPr lvl="8" algn="ctr">
              <a:lnSpc>
                <a:spcPct val="87000"/>
              </a:lnSpc>
              <a:spcBef>
                <a:spcPts val="1800"/>
              </a:spcBef>
              <a:spcAft>
                <a:spcPts val="0"/>
              </a:spcAft>
              <a:buClr>
                <a:schemeClr val="dk1"/>
              </a:buClr>
              <a:buSzPts val="2100"/>
              <a:buNone/>
              <a:defRPr sz="1600"/>
            </a:lvl9pPr>
          </a:lstStyle>
          <a:p>
            <a:endParaRPr/>
          </a:p>
        </p:txBody>
      </p:sp>
      <p:sp>
        <p:nvSpPr>
          <p:cNvPr id="2818" name="Google Shape;2818;p208"/>
          <p:cNvSpPr txBox="1">
            <a:spLocks noGrp="1"/>
          </p:cNvSpPr>
          <p:nvPr>
            <p:ph type="ftr" idx="11"/>
          </p:nvPr>
        </p:nvSpPr>
        <p:spPr>
          <a:xfrm>
            <a:off x="495300" y="6392333"/>
            <a:ext cx="6597600" cy="1164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9" name="Google Shape;2819;p20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Subtitle-Hex-Photos-Grey">
  <p:cSld name="Title and Subtitle 2 2">
    <p:spTree>
      <p:nvGrpSpPr>
        <p:cNvPr id="1" name="Shape 175"/>
        <p:cNvGrpSpPr/>
        <p:nvPr/>
      </p:nvGrpSpPr>
      <p:grpSpPr>
        <a:xfrm>
          <a:off x="0" y="0"/>
          <a:ext cx="0" cy="0"/>
          <a:chOff x="0" y="0"/>
          <a:chExt cx="0" cy="0"/>
        </a:xfrm>
      </p:grpSpPr>
      <p:sp>
        <p:nvSpPr>
          <p:cNvPr id="176" name="Google Shape;176;p16"/>
          <p:cNvSpPr/>
          <p:nvPr/>
        </p:nvSpPr>
        <p:spPr>
          <a:xfrm>
            <a:off x="0" y="-4975"/>
            <a:ext cx="122019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a:ea typeface="Inter"/>
              <a:cs typeface="Inter"/>
              <a:sym typeface="Inter"/>
            </a:endParaRPr>
          </a:p>
        </p:txBody>
      </p:sp>
      <p:sp>
        <p:nvSpPr>
          <p:cNvPr id="177" name="Google Shape;177;p16"/>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78" name="Google Shape;178;p16"/>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pic>
        <p:nvPicPr>
          <p:cNvPr id="179" name="Google Shape;179;p16"/>
          <p:cNvPicPr preferRelativeResize="0"/>
          <p:nvPr/>
        </p:nvPicPr>
        <p:blipFill>
          <a:blip r:embed="rId2">
            <a:alphaModFix/>
          </a:blip>
          <a:stretch>
            <a:fillRect/>
          </a:stretch>
        </p:blipFill>
        <p:spPr>
          <a:xfrm>
            <a:off x="5468500" y="-4975"/>
            <a:ext cx="6723502" cy="5728774"/>
          </a:xfrm>
          <a:prstGeom prst="rect">
            <a:avLst/>
          </a:prstGeom>
          <a:noFill/>
          <a:ln>
            <a:noFill/>
          </a:ln>
        </p:spPr>
      </p:pic>
      <p:sp>
        <p:nvSpPr>
          <p:cNvPr id="180" name="Google Shape;180;p1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181" name="Google Shape;181;p16"/>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182" name="Google Shape;182;p16"/>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range Image Right 7">
  <p:cSld name="Orange Image Right_9">
    <p:spTree>
      <p:nvGrpSpPr>
        <p:cNvPr id="1" name="Shape 2820"/>
        <p:cNvGrpSpPr/>
        <p:nvPr/>
      </p:nvGrpSpPr>
      <p:grpSpPr>
        <a:xfrm>
          <a:off x="0" y="0"/>
          <a:ext cx="0" cy="0"/>
          <a:chOff x="0" y="0"/>
          <a:chExt cx="0" cy="0"/>
        </a:xfrm>
      </p:grpSpPr>
      <p:sp>
        <p:nvSpPr>
          <p:cNvPr id="2821" name="Google Shape;2821;p209"/>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822" name="Google Shape;2822;p209"/>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823" name="Google Shape;2823;p209"/>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4" name="Google Shape;2824;p20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825" name="Google Shape;2825;p209"/>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range Image Right 2 1">
  <p:cSld name="Orange Image Right_4">
    <p:spTree>
      <p:nvGrpSpPr>
        <p:cNvPr id="1" name="Shape 2826"/>
        <p:cNvGrpSpPr/>
        <p:nvPr/>
      </p:nvGrpSpPr>
      <p:grpSpPr>
        <a:xfrm>
          <a:off x="0" y="0"/>
          <a:ext cx="0" cy="0"/>
          <a:chOff x="0" y="0"/>
          <a:chExt cx="0" cy="0"/>
        </a:xfrm>
      </p:grpSpPr>
      <p:sp>
        <p:nvSpPr>
          <p:cNvPr id="2827" name="Google Shape;2827;p210"/>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828" name="Google Shape;2828;p210"/>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829" name="Google Shape;2829;p210"/>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0" name="Google Shape;2830;p210"/>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831" name="Google Shape;2831;p210"/>
          <p:cNvSpPr txBox="1"/>
          <p:nvPr/>
        </p:nvSpPr>
        <p:spPr>
          <a:xfrm>
            <a:off x="495299" y="652993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Orange Image Right 3 2">
  <p:cSld name="Orange Image Right_10">
    <p:spTree>
      <p:nvGrpSpPr>
        <p:cNvPr id="1" name="Shape 2832"/>
        <p:cNvGrpSpPr/>
        <p:nvPr/>
      </p:nvGrpSpPr>
      <p:grpSpPr>
        <a:xfrm>
          <a:off x="0" y="0"/>
          <a:ext cx="0" cy="0"/>
          <a:chOff x="0" y="0"/>
          <a:chExt cx="0" cy="0"/>
        </a:xfrm>
      </p:grpSpPr>
      <p:sp>
        <p:nvSpPr>
          <p:cNvPr id="2833" name="Google Shape;2833;p211"/>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834" name="Google Shape;2834;p211"/>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835" name="Google Shape;2835;p211"/>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6" name="Google Shape;2836;p21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837" name="Google Shape;2837;p211"/>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Purple Segue 1">
  <p:cSld name="Purple Segue_1">
    <p:bg>
      <p:bgPr>
        <a:gradFill>
          <a:gsLst>
            <a:gs pos="0">
              <a:schemeClr val="accent3"/>
            </a:gs>
            <a:gs pos="71000">
              <a:srgbClr val="4C2275"/>
            </a:gs>
            <a:gs pos="100000">
              <a:srgbClr val="33164E"/>
            </a:gs>
          </a:gsLst>
          <a:lin ang="2700006" scaled="0"/>
        </a:gradFill>
        <a:effectLst/>
      </p:bgPr>
    </p:bg>
    <p:spTree>
      <p:nvGrpSpPr>
        <p:cNvPr id="1" name="Shape 2838"/>
        <p:cNvGrpSpPr/>
        <p:nvPr/>
      </p:nvGrpSpPr>
      <p:grpSpPr>
        <a:xfrm>
          <a:off x="0" y="0"/>
          <a:ext cx="0" cy="0"/>
          <a:chOff x="0" y="0"/>
          <a:chExt cx="0" cy="0"/>
        </a:xfrm>
      </p:grpSpPr>
      <p:sp>
        <p:nvSpPr>
          <p:cNvPr id="2839" name="Google Shape;2839;p212"/>
          <p:cNvSpPr txBox="1">
            <a:spLocks noGrp="1"/>
          </p:cNvSpPr>
          <p:nvPr>
            <p:ph type="subTitle" idx="1"/>
          </p:nvPr>
        </p:nvSpPr>
        <p:spPr>
          <a:xfrm>
            <a:off x="494188" y="4448836"/>
            <a:ext cx="112047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C19EE3"/>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840" name="Google Shape;2840;p212"/>
          <p:cNvSpPr txBox="1">
            <a:spLocks noGrp="1"/>
          </p:cNvSpPr>
          <p:nvPr>
            <p:ph type="title"/>
          </p:nvPr>
        </p:nvSpPr>
        <p:spPr>
          <a:xfrm>
            <a:off x="495298" y="2645091"/>
            <a:ext cx="11202600" cy="16065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841" name="Google Shape;2841;p212"/>
          <p:cNvGrpSpPr/>
          <p:nvPr/>
        </p:nvGrpSpPr>
        <p:grpSpPr>
          <a:xfrm>
            <a:off x="495295" y="452553"/>
            <a:ext cx="2262687" cy="397148"/>
            <a:chOff x="495295" y="452553"/>
            <a:chExt cx="2262687" cy="397148"/>
          </a:xfrm>
        </p:grpSpPr>
        <p:sp>
          <p:nvSpPr>
            <p:cNvPr id="2842" name="Google Shape;2842;p21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2843" name="Google Shape;2843;p212"/>
            <p:cNvGrpSpPr/>
            <p:nvPr/>
          </p:nvGrpSpPr>
          <p:grpSpPr>
            <a:xfrm>
              <a:off x="1036348" y="561444"/>
              <a:ext cx="1721634" cy="184197"/>
              <a:chOff x="1036348" y="561444"/>
              <a:chExt cx="1721634" cy="184197"/>
            </a:xfrm>
          </p:grpSpPr>
          <p:grpSp>
            <p:nvGrpSpPr>
              <p:cNvPr id="2844" name="Google Shape;2844;p212"/>
              <p:cNvGrpSpPr/>
              <p:nvPr/>
            </p:nvGrpSpPr>
            <p:grpSpPr>
              <a:xfrm>
                <a:off x="1036348" y="563495"/>
                <a:ext cx="1662301" cy="182146"/>
                <a:chOff x="1036348" y="563495"/>
                <a:chExt cx="1662301" cy="182146"/>
              </a:xfrm>
            </p:grpSpPr>
            <p:sp>
              <p:nvSpPr>
                <p:cNvPr id="2845" name="Google Shape;2845;p21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46" name="Google Shape;2846;p21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47" name="Google Shape;2847;p21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48" name="Google Shape;2848;p21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49" name="Google Shape;2849;p21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0" name="Google Shape;2850;p21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1" name="Google Shape;2851;p21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2" name="Google Shape;2852;p21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3" name="Google Shape;2853;p21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4" name="Google Shape;2854;p21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2855" name="Google Shape;2855;p21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2856" name="Google Shape;2856;p21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ubtitle 8">
  <p:cSld name="Title and Subtitle_11">
    <p:spTree>
      <p:nvGrpSpPr>
        <p:cNvPr id="1" name="Shape 2857"/>
        <p:cNvGrpSpPr/>
        <p:nvPr/>
      </p:nvGrpSpPr>
      <p:grpSpPr>
        <a:xfrm>
          <a:off x="0" y="0"/>
          <a:ext cx="0" cy="0"/>
          <a:chOff x="0" y="0"/>
          <a:chExt cx="0" cy="0"/>
        </a:xfrm>
      </p:grpSpPr>
      <p:sp>
        <p:nvSpPr>
          <p:cNvPr id="2858" name="Google Shape;2858;p213"/>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9" name="Google Shape;2859;p213"/>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860" name="Google Shape;2860;p213"/>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Subtitle 1">
  <p:cSld name="Title and Subtitle_8">
    <p:spTree>
      <p:nvGrpSpPr>
        <p:cNvPr id="1" name="Shape 2861"/>
        <p:cNvGrpSpPr/>
        <p:nvPr/>
      </p:nvGrpSpPr>
      <p:grpSpPr>
        <a:xfrm>
          <a:off x="0" y="0"/>
          <a:ext cx="0" cy="0"/>
          <a:chOff x="0" y="0"/>
          <a:chExt cx="0" cy="0"/>
        </a:xfrm>
      </p:grpSpPr>
      <p:sp>
        <p:nvSpPr>
          <p:cNvPr id="2862" name="Google Shape;2862;p214"/>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3" name="Google Shape;2863;p21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a:ea typeface="Inter"/>
                <a:cs typeface="Inter"/>
                <a:sym typeface="Inter"/>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864" name="Google Shape;2864;p214"/>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Subtitle 3">
  <p:cSld name="Title and Subtitle_3">
    <p:spTree>
      <p:nvGrpSpPr>
        <p:cNvPr id="1" name="Shape 2865"/>
        <p:cNvGrpSpPr/>
        <p:nvPr/>
      </p:nvGrpSpPr>
      <p:grpSpPr>
        <a:xfrm>
          <a:off x="0" y="0"/>
          <a:ext cx="0" cy="0"/>
          <a:chOff x="0" y="0"/>
          <a:chExt cx="0" cy="0"/>
        </a:xfrm>
      </p:grpSpPr>
      <p:sp>
        <p:nvSpPr>
          <p:cNvPr id="2866" name="Google Shape;2866;p215"/>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867" name="Google Shape;2867;p215"/>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868" name="Google Shape;2868;p215"/>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no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3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_Title and Subtitle">
  <p:cSld name="2_Title and Subtitle_2">
    <p:spTree>
      <p:nvGrpSpPr>
        <p:cNvPr id="1" name="Shape 2869"/>
        <p:cNvGrpSpPr/>
        <p:nvPr/>
      </p:nvGrpSpPr>
      <p:grpSpPr>
        <a:xfrm>
          <a:off x="0" y="0"/>
          <a:ext cx="0" cy="0"/>
          <a:chOff x="0" y="0"/>
          <a:chExt cx="0" cy="0"/>
        </a:xfrm>
      </p:grpSpPr>
      <p:sp>
        <p:nvSpPr>
          <p:cNvPr id="2870" name="Google Shape;2870;p216"/>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atin typeface="Inter ExtraBold"/>
                <a:ea typeface="Inter ExtraBold"/>
                <a:cs typeface="Inter ExtraBold"/>
                <a:sym typeface="Inter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1" name="Google Shape;2871;p216"/>
          <p:cNvSpPr txBox="1">
            <a:spLocks noGrp="1"/>
          </p:cNvSpPr>
          <p:nvPr>
            <p:ph type="subTitle" idx="1"/>
          </p:nvPr>
        </p:nvSpPr>
        <p:spPr>
          <a:xfrm>
            <a:off x="593021" y="811831"/>
            <a:ext cx="10965600" cy="247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000">
                <a:solidFill>
                  <a:schemeClr val="dk2"/>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range Image Right 6">
  <p:cSld name="Orange Image Right_11">
    <p:spTree>
      <p:nvGrpSpPr>
        <p:cNvPr id="1" name="Shape 2872"/>
        <p:cNvGrpSpPr/>
        <p:nvPr/>
      </p:nvGrpSpPr>
      <p:grpSpPr>
        <a:xfrm>
          <a:off x="0" y="0"/>
          <a:ext cx="0" cy="0"/>
          <a:chOff x="0" y="0"/>
          <a:chExt cx="0" cy="0"/>
        </a:xfrm>
      </p:grpSpPr>
      <p:sp>
        <p:nvSpPr>
          <p:cNvPr id="2873" name="Google Shape;2873;p217"/>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874" name="Google Shape;2874;p217"/>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875" name="Google Shape;2875;p217"/>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6" name="Google Shape;2876;p21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877" name="Google Shape;2877;p217"/>
          <p:cNvSpPr txBox="1"/>
          <p:nvPr/>
        </p:nvSpPr>
        <p:spPr>
          <a:xfrm>
            <a:off x="495300" y="6530475"/>
            <a:ext cx="43410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 Sharing Subject to Partner NDA</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Lesson Title">
  <p:cSld name="Lesson Title">
    <p:spTree>
      <p:nvGrpSpPr>
        <p:cNvPr id="1" name="Shape 2878"/>
        <p:cNvGrpSpPr/>
        <p:nvPr/>
      </p:nvGrpSpPr>
      <p:grpSpPr>
        <a:xfrm>
          <a:off x="0" y="0"/>
          <a:ext cx="0" cy="0"/>
          <a:chOff x="0" y="0"/>
          <a:chExt cx="0" cy="0"/>
        </a:xfrm>
      </p:grpSpPr>
      <p:pic>
        <p:nvPicPr>
          <p:cNvPr id="2879" name="Google Shape;2879;p2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80" name="Google Shape;2880;p218"/>
          <p:cNvSpPr txBox="1">
            <a:spLocks noGrp="1"/>
          </p:cNvSpPr>
          <p:nvPr>
            <p:ph type="body" idx="1"/>
          </p:nvPr>
        </p:nvSpPr>
        <p:spPr>
          <a:xfrm>
            <a:off x="495299" y="4195085"/>
            <a:ext cx="7055100" cy="961800"/>
          </a:xfrm>
          <a:prstGeom prst="rect">
            <a:avLst/>
          </a:prstGeom>
          <a:noFill/>
          <a:ln>
            <a:noFill/>
          </a:ln>
        </p:spPr>
        <p:txBody>
          <a:bodyPr spcFirstLastPara="1" wrap="square" lIns="0" tIns="0" rIns="0" bIns="0" anchor="t" anchorCtr="0">
            <a:noAutofit/>
          </a:bodyPr>
          <a:lstStyle>
            <a:lvl1pPr marL="457200" marR="0" lvl="0" indent="-228600" algn="l">
              <a:lnSpc>
                <a:spcPct val="107000"/>
              </a:lnSpc>
              <a:spcBef>
                <a:spcPts val="0"/>
              </a:spcBef>
              <a:spcAft>
                <a:spcPts val="0"/>
              </a:spcAft>
              <a:buClr>
                <a:schemeClr val="accent1"/>
              </a:buClr>
              <a:buSzPts val="2100"/>
              <a:buFont typeface="Helvetica Neue"/>
              <a:buNone/>
              <a:defRPr sz="2100" b="1" i="0" u="none" strike="noStrike" cap="none">
                <a:solidFill>
                  <a:schemeClr val="lt1"/>
                </a:solidFill>
                <a:latin typeface="Inter Light"/>
                <a:ea typeface="Inter Light"/>
                <a:cs typeface="Inter Light"/>
                <a:sym typeface="Inter Light"/>
              </a:defRPr>
            </a:lvl1pPr>
            <a:lvl2pPr marL="914400" marR="0" lvl="1" indent="-228600" algn="l">
              <a:lnSpc>
                <a:spcPct val="96000"/>
              </a:lnSpc>
              <a:spcBef>
                <a:spcPts val="600"/>
              </a:spcBef>
              <a:spcAft>
                <a:spcPts val="0"/>
              </a:spcAft>
              <a:buClr>
                <a:schemeClr val="lt1"/>
              </a:buClr>
              <a:buSzPts val="1800"/>
              <a:buFont typeface="Helvetica Neue"/>
              <a:buNone/>
              <a:defRPr sz="1800" b="0" i="0" u="none" strike="noStrike" cap="none">
                <a:solidFill>
                  <a:schemeClr val="lt1"/>
                </a:solidFill>
                <a:latin typeface="Inter Light"/>
                <a:ea typeface="Inter Light"/>
                <a:cs typeface="Inter Light"/>
                <a:sym typeface="Inter Light"/>
              </a:defRPr>
            </a:lvl2pPr>
            <a:lvl3pPr marL="1371600" marR="0" lvl="2" indent="-342900" algn="l">
              <a:lnSpc>
                <a:spcPct val="98000"/>
              </a:lnSpc>
              <a:spcBef>
                <a:spcPts val="0"/>
              </a:spcBef>
              <a:spcAft>
                <a:spcPts val="0"/>
              </a:spcAft>
              <a:buClr>
                <a:schemeClr val="accent1"/>
              </a:buClr>
              <a:buSzPts val="1800"/>
              <a:buFont typeface="Helvetica Neue"/>
              <a:buChar char="​"/>
              <a:defRPr sz="1800" b="0" i="0" u="none" strike="noStrike" cap="none">
                <a:solidFill>
                  <a:schemeClr val="lt1"/>
                </a:solidFill>
                <a:latin typeface="Inter Light"/>
                <a:ea typeface="Inter Light"/>
                <a:cs typeface="Inter Light"/>
                <a:sym typeface="Inter Light"/>
              </a:defRPr>
            </a:lvl3pPr>
            <a:lvl4pPr marL="1828800" marR="0" lvl="3" indent="-342900" algn="l">
              <a:lnSpc>
                <a:spcPct val="98000"/>
              </a:lnSpc>
              <a:spcBef>
                <a:spcPts val="0"/>
              </a:spcBef>
              <a:spcAft>
                <a:spcPts val="0"/>
              </a:spcAft>
              <a:buClr>
                <a:srgbClr val="262626"/>
              </a:buClr>
              <a:buSzPts val="1800"/>
              <a:buFont typeface="Helvetica Neue"/>
              <a:buChar char="​"/>
              <a:defRPr sz="1800" b="0" i="0" u="none" strike="noStrike" cap="none">
                <a:solidFill>
                  <a:schemeClr val="lt1"/>
                </a:solidFill>
                <a:latin typeface="Inter Light"/>
                <a:ea typeface="Inter Light"/>
                <a:cs typeface="Inter Light"/>
                <a:sym typeface="Inter Light"/>
              </a:defRPr>
            </a:lvl4pPr>
            <a:lvl5pPr marL="2286000" marR="0" lvl="4" indent="-342900" algn="l">
              <a:lnSpc>
                <a:spcPct val="98000"/>
              </a:lnSpc>
              <a:spcBef>
                <a:spcPts val="0"/>
              </a:spcBef>
              <a:spcAft>
                <a:spcPts val="0"/>
              </a:spcAft>
              <a:buClr>
                <a:srgbClr val="595959"/>
              </a:buClr>
              <a:buSzPts val="1800"/>
              <a:buFont typeface="Helvetica Neue"/>
              <a:buChar char="​"/>
              <a:defRPr sz="1800" b="0" i="0" u="none" strike="noStrike" cap="none">
                <a:solidFill>
                  <a:schemeClr val="lt1"/>
                </a:solidFill>
                <a:latin typeface="Inter Light"/>
                <a:ea typeface="Inter Light"/>
                <a:cs typeface="Inter Light"/>
                <a:sym typeface="Inter Light"/>
              </a:defRPr>
            </a:lvl5pPr>
            <a:lvl6pPr marL="2743200" marR="0" lvl="5" indent="-342900" algn="l">
              <a:lnSpc>
                <a:spcPct val="98000"/>
              </a:lnSpc>
              <a:spcBef>
                <a:spcPts val="0"/>
              </a:spcBef>
              <a:spcAft>
                <a:spcPts val="0"/>
              </a:spcAft>
              <a:buClr>
                <a:schemeClr val="lt1"/>
              </a:buClr>
              <a:buSzPts val="1800"/>
              <a:buFont typeface="Helvetica Neue"/>
              <a:buChar char="​"/>
              <a:defRPr sz="1800" b="0" i="0" u="none" strike="noStrike" cap="none">
                <a:solidFill>
                  <a:schemeClr val="lt1"/>
                </a:solidFill>
                <a:latin typeface="Inter Light"/>
                <a:ea typeface="Inter Light"/>
                <a:cs typeface="Inter Light"/>
                <a:sym typeface="Inter Light"/>
              </a:defRPr>
            </a:lvl6pPr>
            <a:lvl7pPr marL="3200400" marR="0" lvl="6" indent="-342900" algn="l">
              <a:lnSpc>
                <a:spcPct val="98000"/>
              </a:lnSpc>
              <a:spcBef>
                <a:spcPts val="0"/>
              </a:spcBef>
              <a:spcAft>
                <a:spcPts val="0"/>
              </a:spcAft>
              <a:buClr>
                <a:schemeClr val="lt1"/>
              </a:buClr>
              <a:buSzPts val="1800"/>
              <a:buFont typeface="Helvetica Neue"/>
              <a:buChar char="​"/>
              <a:defRPr sz="1800" b="0" i="0" u="none" strike="noStrike" cap="none">
                <a:solidFill>
                  <a:schemeClr val="lt1"/>
                </a:solidFill>
                <a:latin typeface="Inter Light"/>
                <a:ea typeface="Inter Light"/>
                <a:cs typeface="Inter Light"/>
                <a:sym typeface="Inter Light"/>
              </a:defRPr>
            </a:lvl7pPr>
            <a:lvl8pPr marL="3657600" marR="0" lvl="7" indent="-342900" algn="l">
              <a:lnSpc>
                <a:spcPct val="98000"/>
              </a:lnSpc>
              <a:spcBef>
                <a:spcPts val="0"/>
              </a:spcBef>
              <a:spcAft>
                <a:spcPts val="0"/>
              </a:spcAft>
              <a:buClr>
                <a:schemeClr val="lt1"/>
              </a:buClr>
              <a:buSzPts val="1800"/>
              <a:buFont typeface="Helvetica Neue"/>
              <a:buChar char="​"/>
              <a:defRPr sz="1800" b="0" i="0" u="none" strike="noStrike" cap="none">
                <a:solidFill>
                  <a:schemeClr val="lt1"/>
                </a:solidFill>
                <a:latin typeface="Inter Light"/>
                <a:ea typeface="Inter Light"/>
                <a:cs typeface="Inter Light"/>
                <a:sym typeface="Inter Light"/>
              </a:defRPr>
            </a:lvl8pPr>
            <a:lvl9pPr marL="4114800" marR="0" lvl="8" indent="-342900" algn="l">
              <a:lnSpc>
                <a:spcPct val="98000"/>
              </a:lnSpc>
              <a:spcBef>
                <a:spcPts val="0"/>
              </a:spcBef>
              <a:spcAft>
                <a:spcPts val="0"/>
              </a:spcAft>
              <a:buClr>
                <a:schemeClr val="lt1"/>
              </a:buClr>
              <a:buSzPts val="1800"/>
              <a:buFont typeface="Helvetica Neue"/>
              <a:buChar char="​"/>
              <a:defRPr sz="1800" b="0" i="0" u="none" strike="noStrike" cap="none">
                <a:solidFill>
                  <a:schemeClr val="lt1"/>
                </a:solidFill>
                <a:latin typeface="Inter Light"/>
                <a:ea typeface="Inter Light"/>
                <a:cs typeface="Inter Light"/>
                <a:sym typeface="Inter Light"/>
              </a:defRPr>
            </a:lvl9pPr>
          </a:lstStyle>
          <a:p>
            <a:endParaRPr/>
          </a:p>
        </p:txBody>
      </p:sp>
      <p:sp>
        <p:nvSpPr>
          <p:cNvPr id="2881" name="Google Shape;2881;p218"/>
          <p:cNvSpPr txBox="1">
            <a:spLocks noGrp="1"/>
          </p:cNvSpPr>
          <p:nvPr>
            <p:ph type="title"/>
          </p:nvPr>
        </p:nvSpPr>
        <p:spPr>
          <a:xfrm>
            <a:off x="431637" y="3434978"/>
            <a:ext cx="8000100" cy="6426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882" name="Google Shape;2882;p218"/>
          <p:cNvGrpSpPr/>
          <p:nvPr/>
        </p:nvGrpSpPr>
        <p:grpSpPr>
          <a:xfrm>
            <a:off x="495295" y="452553"/>
            <a:ext cx="2262687" cy="397148"/>
            <a:chOff x="495295" y="452553"/>
            <a:chExt cx="2262687" cy="397148"/>
          </a:xfrm>
        </p:grpSpPr>
        <p:sp>
          <p:nvSpPr>
            <p:cNvPr id="2883" name="Google Shape;2883;p218"/>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2884" name="Google Shape;2884;p218"/>
            <p:cNvGrpSpPr/>
            <p:nvPr/>
          </p:nvGrpSpPr>
          <p:grpSpPr>
            <a:xfrm>
              <a:off x="1036348" y="561444"/>
              <a:ext cx="1721634" cy="184197"/>
              <a:chOff x="1036348" y="561444"/>
              <a:chExt cx="1721634" cy="184197"/>
            </a:xfrm>
          </p:grpSpPr>
          <p:grpSp>
            <p:nvGrpSpPr>
              <p:cNvPr id="2885" name="Google Shape;2885;p218"/>
              <p:cNvGrpSpPr/>
              <p:nvPr/>
            </p:nvGrpSpPr>
            <p:grpSpPr>
              <a:xfrm>
                <a:off x="1036348" y="563495"/>
                <a:ext cx="1662301" cy="182146"/>
                <a:chOff x="1036348" y="563495"/>
                <a:chExt cx="1662301" cy="182146"/>
              </a:xfrm>
            </p:grpSpPr>
            <p:sp>
              <p:nvSpPr>
                <p:cNvPr id="2886" name="Google Shape;2886;p218"/>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87" name="Google Shape;2887;p218"/>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88" name="Google Shape;2888;p218"/>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89" name="Google Shape;2889;p218"/>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0" name="Google Shape;2890;p218"/>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1" name="Google Shape;2891;p218"/>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2" name="Google Shape;2892;p218"/>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3" name="Google Shape;2893;p218"/>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4" name="Google Shape;2894;p218"/>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5" name="Google Shape;2895;p218"/>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96" name="Google Shape;2896;p218"/>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2897" name="Google Shape;2897;p218"/>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2898" name="Google Shape;2898;p218"/>
          <p:cNvSpPr/>
          <p:nvPr/>
        </p:nvSpPr>
        <p:spPr>
          <a:xfrm>
            <a:off x="9998440" y="5636302"/>
            <a:ext cx="2193600" cy="1221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None/>
            </a:pPr>
            <a:endParaRPr sz="1800" b="0" i="0">
              <a:solidFill>
                <a:schemeClr val="lt1"/>
              </a:solidFill>
              <a:latin typeface="Inter Light"/>
              <a:ea typeface="Inter Light"/>
              <a:cs typeface="Inter Light"/>
              <a:sym typeface="Inter Light"/>
            </a:endParaRPr>
          </a:p>
        </p:txBody>
      </p:sp>
      <p:pic>
        <p:nvPicPr>
          <p:cNvPr id="2899" name="Google Shape;2899;p218"/>
          <p:cNvPicPr preferRelativeResize="0"/>
          <p:nvPr/>
        </p:nvPicPr>
        <p:blipFill rotWithShape="1">
          <a:blip r:embed="rId3">
            <a:alphaModFix/>
          </a:blip>
          <a:srcRect/>
          <a:stretch/>
        </p:blipFill>
        <p:spPr>
          <a:xfrm>
            <a:off x="8498542" y="5264462"/>
            <a:ext cx="4054100" cy="22804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Subtitle-Hex-Photos-Black">
  <p:cSld name="Title and Subtitle 2 2_1">
    <p:spTree>
      <p:nvGrpSpPr>
        <p:cNvPr id="1" name="Shape 183"/>
        <p:cNvGrpSpPr/>
        <p:nvPr/>
      </p:nvGrpSpPr>
      <p:grpSpPr>
        <a:xfrm>
          <a:off x="0" y="0"/>
          <a:ext cx="0" cy="0"/>
          <a:chOff x="0" y="0"/>
          <a:chExt cx="0" cy="0"/>
        </a:xfrm>
      </p:grpSpPr>
      <p:sp>
        <p:nvSpPr>
          <p:cNvPr id="184" name="Google Shape;184;p17"/>
          <p:cNvSpPr/>
          <p:nvPr/>
        </p:nvSpPr>
        <p:spPr>
          <a:xfrm>
            <a:off x="0" y="-4975"/>
            <a:ext cx="122019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a:ea typeface="Inter"/>
              <a:cs typeface="Inter"/>
              <a:sym typeface="Inter"/>
            </a:endParaRPr>
          </a:p>
        </p:txBody>
      </p:sp>
      <p:sp>
        <p:nvSpPr>
          <p:cNvPr id="185" name="Google Shape;185;p17"/>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pic>
        <p:nvPicPr>
          <p:cNvPr id="186" name="Google Shape;186;p17"/>
          <p:cNvPicPr preferRelativeResize="0"/>
          <p:nvPr/>
        </p:nvPicPr>
        <p:blipFill>
          <a:blip r:embed="rId2">
            <a:alphaModFix/>
          </a:blip>
          <a:stretch>
            <a:fillRect/>
          </a:stretch>
        </p:blipFill>
        <p:spPr>
          <a:xfrm>
            <a:off x="5468500" y="-4975"/>
            <a:ext cx="6723502" cy="5728774"/>
          </a:xfrm>
          <a:prstGeom prst="rect">
            <a:avLst/>
          </a:prstGeom>
          <a:noFill/>
          <a:ln>
            <a:noFill/>
          </a:ln>
        </p:spPr>
      </p:pic>
      <p:sp>
        <p:nvSpPr>
          <p:cNvPr id="187" name="Google Shape;187;p17"/>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188" name="Google Shape;188;p1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189" name="Google Shape;189;p17"/>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
        <p:nvSpPr>
          <p:cNvPr id="190" name="Google Shape;190;p17"/>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ullet">
  <p:cSld name="Title and Subtitle with Bullets">
    <p:spTree>
      <p:nvGrpSpPr>
        <p:cNvPr id="1" name="Shape 2900"/>
        <p:cNvGrpSpPr/>
        <p:nvPr/>
      </p:nvGrpSpPr>
      <p:grpSpPr>
        <a:xfrm>
          <a:off x="0" y="0"/>
          <a:ext cx="0" cy="0"/>
          <a:chOff x="0" y="0"/>
          <a:chExt cx="0" cy="0"/>
        </a:xfrm>
      </p:grpSpPr>
      <p:sp>
        <p:nvSpPr>
          <p:cNvPr id="2901" name="Google Shape;2901;p219"/>
          <p:cNvSpPr txBox="1">
            <a:spLocks noGrp="1"/>
          </p:cNvSpPr>
          <p:nvPr>
            <p:ph type="title"/>
          </p:nvPr>
        </p:nvSpPr>
        <p:spPr>
          <a:xfrm>
            <a:off x="438912" y="566928"/>
            <a:ext cx="10076700" cy="4389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2" name="Google Shape;2902;p219"/>
          <p:cNvSpPr txBox="1">
            <a:spLocks noGrp="1"/>
          </p:cNvSpPr>
          <p:nvPr>
            <p:ph type="body" idx="1"/>
          </p:nvPr>
        </p:nvSpPr>
        <p:spPr>
          <a:xfrm>
            <a:off x="438912" y="1499616"/>
            <a:ext cx="10076700" cy="4526400"/>
          </a:xfrm>
          <a:prstGeom prst="rect">
            <a:avLst/>
          </a:prstGeom>
          <a:noFill/>
          <a:ln>
            <a:noFill/>
          </a:ln>
        </p:spPr>
        <p:txBody>
          <a:bodyPr spcFirstLastPara="1" wrap="square" lIns="91425" tIns="45700" rIns="91425" bIns="45700" anchor="t" anchorCtr="0">
            <a:noAutofit/>
          </a:bodyPr>
          <a:lstStyle>
            <a:lvl1pPr marL="457200" marR="0" lvl="0" indent="-387350" algn="l">
              <a:lnSpc>
                <a:spcPct val="107000"/>
              </a:lnSpc>
              <a:spcBef>
                <a:spcPts val="1200"/>
              </a:spcBef>
              <a:spcAft>
                <a:spcPts val="0"/>
              </a:spcAft>
              <a:buClr>
                <a:schemeClr val="dk1"/>
              </a:buClr>
              <a:buSzPts val="2500"/>
              <a:buFont typeface="Arial"/>
              <a:buChar char="•"/>
              <a:defRPr sz="2000" b="0" i="0" u="none" strike="noStrike" cap="none">
                <a:solidFill>
                  <a:schemeClr val="dk1"/>
                </a:solidFill>
                <a:latin typeface="Inter Light"/>
                <a:ea typeface="Inter Light"/>
                <a:cs typeface="Inter Light"/>
                <a:sym typeface="Inter Light"/>
              </a:defRPr>
            </a:lvl1pPr>
            <a:lvl2pPr marL="914400" marR="0" lvl="1" indent="-342900" algn="l">
              <a:lnSpc>
                <a:spcPct val="150000"/>
              </a:lnSpc>
              <a:spcBef>
                <a:spcPts val="0"/>
              </a:spcBef>
              <a:spcAft>
                <a:spcPts val="0"/>
              </a:spcAft>
              <a:buClr>
                <a:schemeClr val="dk1"/>
              </a:buClr>
              <a:buSzPts val="1800"/>
              <a:buFont typeface="Noto Sans Symbols"/>
              <a:buChar char="▪"/>
              <a:defRPr sz="1800" b="0" i="0" u="none" strike="noStrike" cap="none">
                <a:solidFill>
                  <a:schemeClr val="dk1"/>
                </a:solidFill>
                <a:latin typeface="Inter Light"/>
                <a:ea typeface="Inter Light"/>
                <a:cs typeface="Inter Light"/>
                <a:sym typeface="Inter Light"/>
              </a:defRPr>
            </a:lvl2pPr>
            <a:lvl3pPr marL="1371600" marR="0" lvl="2" indent="-342900" algn="l">
              <a:lnSpc>
                <a:spcPct val="150000"/>
              </a:lnSpc>
              <a:spcBef>
                <a:spcPts val="0"/>
              </a:spcBef>
              <a:spcAft>
                <a:spcPts val="0"/>
              </a:spcAft>
              <a:buClr>
                <a:schemeClr val="dk1"/>
              </a:buClr>
              <a:buSzPts val="1800"/>
              <a:buFont typeface="Helvetica Neue"/>
              <a:buChar char="•"/>
              <a:defRPr sz="1800" b="0" i="0" u="none" strike="noStrike" cap="none">
                <a:solidFill>
                  <a:schemeClr val="dk1"/>
                </a:solidFill>
                <a:latin typeface="Inter Light"/>
                <a:ea typeface="Inter Light"/>
                <a:cs typeface="Inter Light"/>
                <a:sym typeface="Inter Light"/>
              </a:defRPr>
            </a:lvl3pPr>
            <a:lvl4pPr marL="1828800" marR="0" lvl="3" indent="-342900" algn="l">
              <a:lnSpc>
                <a:spcPct val="107000"/>
              </a:lnSpc>
              <a:spcBef>
                <a:spcPts val="0"/>
              </a:spcBef>
              <a:spcAft>
                <a:spcPts val="0"/>
              </a:spcAft>
              <a:buClr>
                <a:srgbClr val="262626"/>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406400" algn="l">
              <a:lnSpc>
                <a:spcPct val="96000"/>
              </a:lnSpc>
              <a:spcBef>
                <a:spcPts val="1800"/>
              </a:spcBef>
              <a:spcAft>
                <a:spcPts val="0"/>
              </a:spcAft>
              <a:buClr>
                <a:srgbClr val="595959"/>
              </a:buClr>
              <a:buSzPts val="2800"/>
              <a:buFont typeface="Helvetica Neue"/>
              <a:buChar char="​"/>
              <a:defRPr sz="2800" b="0" i="0" u="none" strike="noStrike" cap="none">
                <a:solidFill>
                  <a:schemeClr val="dk1"/>
                </a:solidFill>
                <a:latin typeface="Inter Light"/>
                <a:ea typeface="Inter Light"/>
                <a:cs typeface="Inter Light"/>
                <a:sym typeface="Inter Light"/>
              </a:defRPr>
            </a:lvl5pPr>
            <a:lvl6pPr marL="2743200" marR="0" lvl="5" indent="-361950" algn="l">
              <a:lnSpc>
                <a:spcPct val="96000"/>
              </a:lnSpc>
              <a:spcBef>
                <a:spcPts val="0"/>
              </a:spcBef>
              <a:spcAft>
                <a:spcPts val="0"/>
              </a:spcAft>
              <a:buClr>
                <a:schemeClr val="dk1"/>
              </a:buClr>
              <a:buSzPts val="2100"/>
              <a:buFont typeface="Helvetica Neue"/>
              <a:buChar char="​"/>
              <a:defRPr sz="2100" b="0" i="0" u="none" strike="noStrike" cap="none">
                <a:solidFill>
                  <a:schemeClr val="dk1"/>
                </a:solidFill>
                <a:latin typeface="Inter Light"/>
                <a:ea typeface="Inter Light"/>
                <a:cs typeface="Inter Light"/>
                <a:sym typeface="Inter Light"/>
              </a:defRPr>
            </a:lvl6pPr>
            <a:lvl7pPr marL="3200400" marR="0" lvl="6" indent="-330200" algn="l">
              <a:lnSpc>
                <a:spcPct val="107000"/>
              </a:lnSpc>
              <a:spcBef>
                <a:spcPts val="1200"/>
              </a:spcBef>
              <a:spcAft>
                <a:spcPts val="0"/>
              </a:spcAft>
              <a:buClr>
                <a:schemeClr val="dk1"/>
              </a:buClr>
              <a:buSzPts val="1600"/>
              <a:buFont typeface="Helvetica Neue"/>
              <a:buChar char="​"/>
              <a:defRPr sz="1600" b="0" i="0" u="none" strike="noStrike" cap="none">
                <a:solidFill>
                  <a:schemeClr val="dk1"/>
                </a:solidFill>
                <a:latin typeface="Inter Light"/>
                <a:ea typeface="Inter Light"/>
                <a:cs typeface="Inter Light"/>
                <a:sym typeface="Inter Light"/>
              </a:defRPr>
            </a:lvl7pPr>
            <a:lvl8pPr marL="3657600" marR="0" lvl="7" indent="-577850" algn="l">
              <a:lnSpc>
                <a:spcPct val="87000"/>
              </a:lnSpc>
              <a:spcBef>
                <a:spcPts val="1800"/>
              </a:spcBef>
              <a:spcAft>
                <a:spcPts val="0"/>
              </a:spcAft>
              <a:buClr>
                <a:schemeClr val="dk1"/>
              </a:buClr>
              <a:buSzPts val="5500"/>
              <a:buFont typeface="Helvetica Neue"/>
              <a:buChar char="​"/>
              <a:defRPr sz="5500" b="0" i="0" u="none" strike="noStrike" cap="none">
                <a:solidFill>
                  <a:schemeClr val="dk1"/>
                </a:solidFill>
                <a:latin typeface="Inter Light"/>
                <a:ea typeface="Inter Light"/>
                <a:cs typeface="Inter Light"/>
                <a:sym typeface="Inter Light"/>
              </a:defRPr>
            </a:lvl8pPr>
            <a:lvl9pPr marL="4114800" marR="0" lvl="8" indent="-660400" algn="l">
              <a:lnSpc>
                <a:spcPct val="87000"/>
              </a:lnSpc>
              <a:spcBef>
                <a:spcPts val="1800"/>
              </a:spcBef>
              <a:spcAft>
                <a:spcPts val="0"/>
              </a:spcAft>
              <a:buClr>
                <a:schemeClr val="dk1"/>
              </a:buClr>
              <a:buSzPts val="6800"/>
              <a:buFont typeface="Helvetica Neue"/>
              <a:buChar char="​"/>
              <a:defRPr sz="6800" b="0" i="0" u="none" strike="noStrike" cap="none">
                <a:solidFill>
                  <a:schemeClr val="dk1"/>
                </a:solidFill>
                <a:latin typeface="Inter Light"/>
                <a:ea typeface="Inter Light"/>
                <a:cs typeface="Inter Light"/>
                <a:sym typeface="Inter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wo columns with bullets">
  <p:cSld name="Two columns with bullets">
    <p:spTree>
      <p:nvGrpSpPr>
        <p:cNvPr id="1" name="Shape 2903"/>
        <p:cNvGrpSpPr/>
        <p:nvPr/>
      </p:nvGrpSpPr>
      <p:grpSpPr>
        <a:xfrm>
          <a:off x="0" y="0"/>
          <a:ext cx="0" cy="0"/>
          <a:chOff x="0" y="0"/>
          <a:chExt cx="0" cy="0"/>
        </a:xfrm>
      </p:grpSpPr>
      <p:sp>
        <p:nvSpPr>
          <p:cNvPr id="2904" name="Google Shape;2904;p220"/>
          <p:cNvSpPr txBox="1">
            <a:spLocks noGrp="1"/>
          </p:cNvSpPr>
          <p:nvPr>
            <p:ph type="title"/>
          </p:nvPr>
        </p:nvSpPr>
        <p:spPr>
          <a:xfrm>
            <a:off x="438912" y="566928"/>
            <a:ext cx="10076700" cy="4389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905" name="Google Shape;2905;p220"/>
          <p:cNvSpPr txBox="1">
            <a:spLocks noGrp="1"/>
          </p:cNvSpPr>
          <p:nvPr>
            <p:ph type="body" idx="1"/>
          </p:nvPr>
        </p:nvSpPr>
        <p:spPr>
          <a:xfrm>
            <a:off x="438912" y="1499616"/>
            <a:ext cx="4800600" cy="4526400"/>
          </a:xfrm>
          <a:prstGeom prst="rect">
            <a:avLst/>
          </a:prstGeom>
          <a:noFill/>
          <a:ln>
            <a:noFill/>
          </a:ln>
        </p:spPr>
        <p:txBody>
          <a:bodyPr spcFirstLastPara="1" wrap="square" lIns="91425" tIns="45700" rIns="91425" bIns="45700" anchor="t" anchorCtr="0">
            <a:noAutofit/>
          </a:bodyPr>
          <a:lstStyle>
            <a:lvl1pPr marL="457200" marR="0" lvl="0" indent="-387350" algn="l">
              <a:lnSpc>
                <a:spcPct val="107000"/>
              </a:lnSpc>
              <a:spcBef>
                <a:spcPts val="1200"/>
              </a:spcBef>
              <a:spcAft>
                <a:spcPts val="0"/>
              </a:spcAft>
              <a:buClr>
                <a:schemeClr val="dk1"/>
              </a:buClr>
              <a:buSzPts val="2500"/>
              <a:buFont typeface="Arial"/>
              <a:buChar char="•"/>
              <a:defRPr sz="2000" b="0" i="0" u="none" strike="noStrike" cap="none">
                <a:solidFill>
                  <a:schemeClr val="dk1"/>
                </a:solidFill>
                <a:latin typeface="Inter Light"/>
                <a:ea typeface="Inter Light"/>
                <a:cs typeface="Inter Light"/>
                <a:sym typeface="Inter Light"/>
              </a:defRPr>
            </a:lvl1pPr>
            <a:lvl2pPr marL="914400" marR="0" lvl="1" indent="-342900" algn="l">
              <a:lnSpc>
                <a:spcPct val="150000"/>
              </a:lnSpc>
              <a:spcBef>
                <a:spcPts val="0"/>
              </a:spcBef>
              <a:spcAft>
                <a:spcPts val="0"/>
              </a:spcAft>
              <a:buClr>
                <a:schemeClr val="dk1"/>
              </a:buClr>
              <a:buSzPts val="1800"/>
              <a:buFont typeface="Noto Sans Symbols"/>
              <a:buChar char="▪"/>
              <a:defRPr sz="1800" b="0" i="0" u="none" strike="noStrike" cap="none">
                <a:solidFill>
                  <a:schemeClr val="dk1"/>
                </a:solidFill>
                <a:latin typeface="Inter Light"/>
                <a:ea typeface="Inter Light"/>
                <a:cs typeface="Inter Light"/>
                <a:sym typeface="Inter Light"/>
              </a:defRPr>
            </a:lvl2pPr>
            <a:lvl3pPr marL="1371600" marR="0" lvl="2" indent="-342900" algn="l">
              <a:lnSpc>
                <a:spcPct val="150000"/>
              </a:lnSpc>
              <a:spcBef>
                <a:spcPts val="0"/>
              </a:spcBef>
              <a:spcAft>
                <a:spcPts val="0"/>
              </a:spcAft>
              <a:buClr>
                <a:schemeClr val="accent1"/>
              </a:buClr>
              <a:buSzPts val="1800"/>
              <a:buFont typeface="Helvetica Neue"/>
              <a:buChar char="•"/>
              <a:defRPr sz="1800" b="0" i="0" u="none" strike="noStrike" cap="none">
                <a:solidFill>
                  <a:schemeClr val="dk1"/>
                </a:solidFill>
                <a:latin typeface="Inter Light"/>
                <a:ea typeface="Inter Light"/>
                <a:cs typeface="Inter Light"/>
                <a:sym typeface="Inter Light"/>
              </a:defRPr>
            </a:lvl3pPr>
            <a:lvl4pPr marL="1828800" marR="0" lvl="3" indent="-342900" algn="l">
              <a:lnSpc>
                <a:spcPct val="107000"/>
              </a:lnSpc>
              <a:spcBef>
                <a:spcPts val="0"/>
              </a:spcBef>
              <a:spcAft>
                <a:spcPts val="0"/>
              </a:spcAft>
              <a:buClr>
                <a:srgbClr val="262626"/>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406400" algn="l">
              <a:lnSpc>
                <a:spcPct val="96000"/>
              </a:lnSpc>
              <a:spcBef>
                <a:spcPts val="1800"/>
              </a:spcBef>
              <a:spcAft>
                <a:spcPts val="0"/>
              </a:spcAft>
              <a:buClr>
                <a:srgbClr val="595959"/>
              </a:buClr>
              <a:buSzPts val="2800"/>
              <a:buFont typeface="Helvetica Neue"/>
              <a:buChar char="​"/>
              <a:defRPr sz="2800" b="0" i="0" u="none" strike="noStrike" cap="none">
                <a:solidFill>
                  <a:schemeClr val="dk1"/>
                </a:solidFill>
                <a:latin typeface="Inter Light"/>
                <a:ea typeface="Inter Light"/>
                <a:cs typeface="Inter Light"/>
                <a:sym typeface="Inter Light"/>
              </a:defRPr>
            </a:lvl5pPr>
            <a:lvl6pPr marL="2743200" marR="0" lvl="5" indent="-361950" algn="l">
              <a:lnSpc>
                <a:spcPct val="96000"/>
              </a:lnSpc>
              <a:spcBef>
                <a:spcPts val="0"/>
              </a:spcBef>
              <a:spcAft>
                <a:spcPts val="0"/>
              </a:spcAft>
              <a:buClr>
                <a:schemeClr val="dk1"/>
              </a:buClr>
              <a:buSzPts val="2100"/>
              <a:buFont typeface="Helvetica Neue"/>
              <a:buChar char="​"/>
              <a:defRPr sz="2100" b="0" i="0" u="none" strike="noStrike" cap="none">
                <a:solidFill>
                  <a:schemeClr val="dk1"/>
                </a:solidFill>
                <a:latin typeface="Inter Light"/>
                <a:ea typeface="Inter Light"/>
                <a:cs typeface="Inter Light"/>
                <a:sym typeface="Inter Light"/>
              </a:defRPr>
            </a:lvl6pPr>
            <a:lvl7pPr marL="3200400" marR="0" lvl="6" indent="-330200" algn="l">
              <a:lnSpc>
                <a:spcPct val="107000"/>
              </a:lnSpc>
              <a:spcBef>
                <a:spcPts val="1200"/>
              </a:spcBef>
              <a:spcAft>
                <a:spcPts val="0"/>
              </a:spcAft>
              <a:buClr>
                <a:schemeClr val="dk1"/>
              </a:buClr>
              <a:buSzPts val="1600"/>
              <a:buFont typeface="Helvetica Neue"/>
              <a:buChar char="​"/>
              <a:defRPr sz="1600" b="0" i="0" u="none" strike="noStrike" cap="none">
                <a:solidFill>
                  <a:schemeClr val="dk1"/>
                </a:solidFill>
                <a:latin typeface="Inter Light"/>
                <a:ea typeface="Inter Light"/>
                <a:cs typeface="Inter Light"/>
                <a:sym typeface="Inter Light"/>
              </a:defRPr>
            </a:lvl7pPr>
            <a:lvl8pPr marL="3657600" marR="0" lvl="7" indent="-577850" algn="l">
              <a:lnSpc>
                <a:spcPct val="87000"/>
              </a:lnSpc>
              <a:spcBef>
                <a:spcPts val="1800"/>
              </a:spcBef>
              <a:spcAft>
                <a:spcPts val="0"/>
              </a:spcAft>
              <a:buClr>
                <a:schemeClr val="dk1"/>
              </a:buClr>
              <a:buSzPts val="5500"/>
              <a:buFont typeface="Helvetica Neue"/>
              <a:buChar char="​"/>
              <a:defRPr sz="5500" b="0" i="0" u="none" strike="noStrike" cap="none">
                <a:solidFill>
                  <a:schemeClr val="dk1"/>
                </a:solidFill>
                <a:latin typeface="Inter Light"/>
                <a:ea typeface="Inter Light"/>
                <a:cs typeface="Inter Light"/>
                <a:sym typeface="Inter Light"/>
              </a:defRPr>
            </a:lvl8pPr>
            <a:lvl9pPr marL="4114800" marR="0" lvl="8" indent="-660400" algn="l">
              <a:lnSpc>
                <a:spcPct val="87000"/>
              </a:lnSpc>
              <a:spcBef>
                <a:spcPts val="1800"/>
              </a:spcBef>
              <a:spcAft>
                <a:spcPts val="0"/>
              </a:spcAft>
              <a:buClr>
                <a:schemeClr val="dk1"/>
              </a:buClr>
              <a:buSzPts val="6800"/>
              <a:buFont typeface="Helvetica Neue"/>
              <a:buChar char="​"/>
              <a:defRPr sz="6800" b="0" i="0" u="none" strike="noStrike" cap="none">
                <a:solidFill>
                  <a:schemeClr val="dk1"/>
                </a:solidFill>
                <a:latin typeface="Inter Light"/>
                <a:ea typeface="Inter Light"/>
                <a:cs typeface="Inter Light"/>
                <a:sym typeface="Inter Light"/>
              </a:defRPr>
            </a:lvl9pPr>
          </a:lstStyle>
          <a:p>
            <a:endParaRPr/>
          </a:p>
        </p:txBody>
      </p:sp>
      <p:sp>
        <p:nvSpPr>
          <p:cNvPr id="2906" name="Google Shape;2906;p220"/>
          <p:cNvSpPr txBox="1">
            <a:spLocks noGrp="1"/>
          </p:cNvSpPr>
          <p:nvPr>
            <p:ph type="body" idx="2"/>
          </p:nvPr>
        </p:nvSpPr>
        <p:spPr>
          <a:xfrm>
            <a:off x="5715000" y="1499934"/>
            <a:ext cx="4800600" cy="4526100"/>
          </a:xfrm>
          <a:prstGeom prst="rect">
            <a:avLst/>
          </a:prstGeom>
          <a:noFill/>
          <a:ln>
            <a:noFill/>
          </a:ln>
        </p:spPr>
        <p:txBody>
          <a:bodyPr spcFirstLastPara="1" wrap="square" lIns="91425" tIns="45700" rIns="91425" bIns="45700" anchor="t" anchorCtr="0">
            <a:noAutofit/>
          </a:bodyPr>
          <a:lstStyle>
            <a:lvl1pPr marL="457200" marR="0" lvl="0" indent="-387350" algn="l">
              <a:lnSpc>
                <a:spcPct val="107000"/>
              </a:lnSpc>
              <a:spcBef>
                <a:spcPts val="1200"/>
              </a:spcBef>
              <a:spcAft>
                <a:spcPts val="0"/>
              </a:spcAft>
              <a:buClr>
                <a:schemeClr val="accent1"/>
              </a:buClr>
              <a:buSzPts val="2500"/>
              <a:buFont typeface="Arial"/>
              <a:buChar char="•"/>
              <a:defRPr sz="2000" b="0" i="0" u="none" strike="noStrike" cap="none">
                <a:solidFill>
                  <a:schemeClr val="dk1"/>
                </a:solidFill>
                <a:latin typeface="Inter Light"/>
                <a:ea typeface="Inter Light"/>
                <a:cs typeface="Inter Light"/>
                <a:sym typeface="Inter Light"/>
              </a:defRPr>
            </a:lvl1pPr>
            <a:lvl2pPr marL="914400" marR="0" lvl="1" indent="-342900" algn="l">
              <a:lnSpc>
                <a:spcPct val="150000"/>
              </a:lnSpc>
              <a:spcBef>
                <a:spcPts val="0"/>
              </a:spcBef>
              <a:spcAft>
                <a:spcPts val="0"/>
              </a:spcAft>
              <a:buClr>
                <a:schemeClr val="accent1"/>
              </a:buClr>
              <a:buSzPts val="1800"/>
              <a:buFont typeface="Noto Sans Symbols"/>
              <a:buChar char="▪"/>
              <a:defRPr sz="1800" b="0" i="0" u="none" strike="noStrike" cap="none">
                <a:solidFill>
                  <a:schemeClr val="dk1"/>
                </a:solidFill>
                <a:latin typeface="Inter Light"/>
                <a:ea typeface="Inter Light"/>
                <a:cs typeface="Inter Light"/>
                <a:sym typeface="Inter Light"/>
              </a:defRPr>
            </a:lvl2pPr>
            <a:lvl3pPr marL="1371600" marR="0" lvl="2" indent="-342900" algn="l">
              <a:lnSpc>
                <a:spcPct val="150000"/>
              </a:lnSpc>
              <a:spcBef>
                <a:spcPts val="0"/>
              </a:spcBef>
              <a:spcAft>
                <a:spcPts val="0"/>
              </a:spcAft>
              <a:buClr>
                <a:schemeClr val="accent1"/>
              </a:buClr>
              <a:buSzPts val="1800"/>
              <a:buFont typeface="Helvetica Neue"/>
              <a:buChar char="•"/>
              <a:defRPr sz="1800" b="0" i="0" u="none" strike="noStrike" cap="none">
                <a:solidFill>
                  <a:schemeClr val="dk1"/>
                </a:solidFill>
                <a:latin typeface="Inter Light"/>
                <a:ea typeface="Inter Light"/>
                <a:cs typeface="Inter Light"/>
                <a:sym typeface="Inter Light"/>
              </a:defRPr>
            </a:lvl3pPr>
            <a:lvl4pPr marL="1828800" marR="0" lvl="3" indent="-342900" algn="l">
              <a:lnSpc>
                <a:spcPct val="107000"/>
              </a:lnSpc>
              <a:spcBef>
                <a:spcPts val="0"/>
              </a:spcBef>
              <a:spcAft>
                <a:spcPts val="0"/>
              </a:spcAft>
              <a:buClr>
                <a:srgbClr val="262626"/>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406400" algn="l">
              <a:lnSpc>
                <a:spcPct val="96000"/>
              </a:lnSpc>
              <a:spcBef>
                <a:spcPts val="1800"/>
              </a:spcBef>
              <a:spcAft>
                <a:spcPts val="0"/>
              </a:spcAft>
              <a:buClr>
                <a:srgbClr val="595959"/>
              </a:buClr>
              <a:buSzPts val="2800"/>
              <a:buFont typeface="Helvetica Neue"/>
              <a:buChar char="​"/>
              <a:defRPr sz="2800" b="0" i="0" u="none" strike="noStrike" cap="none">
                <a:solidFill>
                  <a:schemeClr val="dk1"/>
                </a:solidFill>
                <a:latin typeface="Inter Light"/>
                <a:ea typeface="Inter Light"/>
                <a:cs typeface="Inter Light"/>
                <a:sym typeface="Inter Light"/>
              </a:defRPr>
            </a:lvl5pPr>
            <a:lvl6pPr marL="2743200" marR="0" lvl="5" indent="-361950" algn="l">
              <a:lnSpc>
                <a:spcPct val="96000"/>
              </a:lnSpc>
              <a:spcBef>
                <a:spcPts val="0"/>
              </a:spcBef>
              <a:spcAft>
                <a:spcPts val="0"/>
              </a:spcAft>
              <a:buClr>
                <a:schemeClr val="dk1"/>
              </a:buClr>
              <a:buSzPts val="2100"/>
              <a:buFont typeface="Helvetica Neue"/>
              <a:buChar char="​"/>
              <a:defRPr sz="2100" b="0" i="0" u="none" strike="noStrike" cap="none">
                <a:solidFill>
                  <a:schemeClr val="dk1"/>
                </a:solidFill>
                <a:latin typeface="Inter Light"/>
                <a:ea typeface="Inter Light"/>
                <a:cs typeface="Inter Light"/>
                <a:sym typeface="Inter Light"/>
              </a:defRPr>
            </a:lvl6pPr>
            <a:lvl7pPr marL="3200400" marR="0" lvl="6" indent="-330200" algn="l">
              <a:lnSpc>
                <a:spcPct val="107000"/>
              </a:lnSpc>
              <a:spcBef>
                <a:spcPts val="1200"/>
              </a:spcBef>
              <a:spcAft>
                <a:spcPts val="0"/>
              </a:spcAft>
              <a:buClr>
                <a:schemeClr val="dk1"/>
              </a:buClr>
              <a:buSzPts val="1600"/>
              <a:buFont typeface="Helvetica Neue"/>
              <a:buChar char="​"/>
              <a:defRPr sz="1600" b="0" i="0" u="none" strike="noStrike" cap="none">
                <a:solidFill>
                  <a:schemeClr val="dk1"/>
                </a:solidFill>
                <a:latin typeface="Inter Light"/>
                <a:ea typeface="Inter Light"/>
                <a:cs typeface="Inter Light"/>
                <a:sym typeface="Inter Light"/>
              </a:defRPr>
            </a:lvl7pPr>
            <a:lvl8pPr marL="3657600" marR="0" lvl="7" indent="-577850" algn="l">
              <a:lnSpc>
                <a:spcPct val="87000"/>
              </a:lnSpc>
              <a:spcBef>
                <a:spcPts val="1800"/>
              </a:spcBef>
              <a:spcAft>
                <a:spcPts val="0"/>
              </a:spcAft>
              <a:buClr>
                <a:schemeClr val="dk1"/>
              </a:buClr>
              <a:buSzPts val="5500"/>
              <a:buFont typeface="Helvetica Neue"/>
              <a:buChar char="​"/>
              <a:defRPr sz="5500" b="0" i="0" u="none" strike="noStrike" cap="none">
                <a:solidFill>
                  <a:schemeClr val="dk1"/>
                </a:solidFill>
                <a:latin typeface="Inter Light"/>
                <a:ea typeface="Inter Light"/>
                <a:cs typeface="Inter Light"/>
                <a:sym typeface="Inter Light"/>
              </a:defRPr>
            </a:lvl8pPr>
            <a:lvl9pPr marL="4114800" marR="0" lvl="8" indent="-660400" algn="l">
              <a:lnSpc>
                <a:spcPct val="87000"/>
              </a:lnSpc>
              <a:spcBef>
                <a:spcPts val="1800"/>
              </a:spcBef>
              <a:spcAft>
                <a:spcPts val="0"/>
              </a:spcAft>
              <a:buClr>
                <a:schemeClr val="dk1"/>
              </a:buClr>
              <a:buSzPts val="6800"/>
              <a:buFont typeface="Helvetica Neue"/>
              <a:buChar char="​"/>
              <a:defRPr sz="6800" b="0" i="0" u="none" strike="noStrike" cap="none">
                <a:solidFill>
                  <a:schemeClr val="dk1"/>
                </a:solidFill>
                <a:latin typeface="Inter Light"/>
                <a:ea typeface="Inter Light"/>
                <a:cs typeface="Inter Light"/>
                <a:sym typeface="Inter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4_Title">
  <p:cSld name="4_Title">
    <p:spTree>
      <p:nvGrpSpPr>
        <p:cNvPr id="1" name="Shape 2907"/>
        <p:cNvGrpSpPr/>
        <p:nvPr/>
      </p:nvGrpSpPr>
      <p:grpSpPr>
        <a:xfrm>
          <a:off x="0" y="0"/>
          <a:ext cx="0" cy="0"/>
          <a:chOff x="0" y="0"/>
          <a:chExt cx="0" cy="0"/>
        </a:xfrm>
      </p:grpSpPr>
      <p:sp>
        <p:nvSpPr>
          <p:cNvPr id="2908" name="Google Shape;2908;p221"/>
          <p:cNvSpPr txBox="1">
            <a:spLocks noGrp="1"/>
          </p:cNvSpPr>
          <p:nvPr>
            <p:ph type="title"/>
          </p:nvPr>
        </p:nvSpPr>
        <p:spPr>
          <a:xfrm>
            <a:off x="838200" y="4236"/>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3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2909" name="Google Shape;2909;p221"/>
          <p:cNvSpPr txBox="1">
            <a:spLocks noGrp="1"/>
          </p:cNvSpPr>
          <p:nvPr>
            <p:ph type="ftr" idx="11"/>
          </p:nvPr>
        </p:nvSpPr>
        <p:spPr>
          <a:xfrm>
            <a:off x="4481165" y="6356351"/>
            <a:ext cx="3229500" cy="366000"/>
          </a:xfrm>
          <a:prstGeom prst="rect">
            <a:avLst/>
          </a:prstGeom>
          <a:noFill/>
          <a:ln>
            <a:noFill/>
          </a:ln>
        </p:spPr>
        <p:txBody>
          <a:bodyPr spcFirstLastPara="1" wrap="square" lIns="121900" tIns="0" rIns="121900" bIns="609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Purple Image Right 1">
  <p:cSld name="Purple Image Right_1">
    <p:spTree>
      <p:nvGrpSpPr>
        <p:cNvPr id="1" name="Shape 2910"/>
        <p:cNvGrpSpPr/>
        <p:nvPr/>
      </p:nvGrpSpPr>
      <p:grpSpPr>
        <a:xfrm>
          <a:off x="0" y="0"/>
          <a:ext cx="0" cy="0"/>
          <a:chOff x="0" y="0"/>
          <a:chExt cx="0" cy="0"/>
        </a:xfrm>
      </p:grpSpPr>
      <p:sp>
        <p:nvSpPr>
          <p:cNvPr id="2911" name="Google Shape;2911;p222"/>
          <p:cNvSpPr/>
          <p:nvPr/>
        </p:nvSpPr>
        <p:spPr>
          <a:xfrm>
            <a:off x="0" y="0"/>
            <a:ext cx="46584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2912" name="Google Shape;2912;p222"/>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913" name="Google Shape;2913;p222"/>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4" name="Google Shape;2914;p222"/>
          <p:cNvSpPr/>
          <p:nvPr/>
        </p:nvSpPr>
        <p:spPr>
          <a:xfrm>
            <a:off x="4610836" y="0"/>
            <a:ext cx="474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6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15" name="Google Shape;2915;p222"/>
          <p:cNvSpPr txBox="1"/>
          <p:nvPr/>
        </p:nvSpPr>
        <p:spPr>
          <a:xfrm>
            <a:off x="495299" y="6544678"/>
            <a:ext cx="3773400" cy="1188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800"/>
              <a:buFont typeface="Arial"/>
              <a:buNone/>
            </a:pPr>
            <a:r>
              <a:rPr lang="en-US" sz="800" b="0" i="0" u="none" strike="noStrike" cap="none">
                <a:solidFill>
                  <a:srgbClr val="C19EE3"/>
                </a:solidFill>
                <a:latin typeface="Space Mono"/>
                <a:ea typeface="Space Mono"/>
                <a:cs typeface="Space Mono"/>
                <a:sym typeface="Space Mono"/>
              </a:rPr>
              <a:t>©2022 Pure Storage</a:t>
            </a:r>
            <a:endParaRPr sz="800" b="0" i="0" u="none" strike="noStrike" cap="none">
              <a:solidFill>
                <a:srgbClr val="C19EE3"/>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range Image Right 1 1">
  <p:cSld name="Orange Image Right_1">
    <p:spTree>
      <p:nvGrpSpPr>
        <p:cNvPr id="1" name="Shape 2916"/>
        <p:cNvGrpSpPr/>
        <p:nvPr/>
      </p:nvGrpSpPr>
      <p:grpSpPr>
        <a:xfrm>
          <a:off x="0" y="0"/>
          <a:ext cx="0" cy="0"/>
          <a:chOff x="0" y="0"/>
          <a:chExt cx="0" cy="0"/>
        </a:xfrm>
      </p:grpSpPr>
      <p:sp>
        <p:nvSpPr>
          <p:cNvPr id="2917" name="Google Shape;2917;p223"/>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Inter Light"/>
              <a:ea typeface="Inter Light"/>
              <a:cs typeface="Inter Light"/>
              <a:sym typeface="Inter Light"/>
            </a:endParaRPr>
          </a:p>
        </p:txBody>
      </p:sp>
      <p:sp>
        <p:nvSpPr>
          <p:cNvPr id="2918" name="Google Shape;2918;p223"/>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919" name="Google Shape;2919;p223"/>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20" name="Google Shape;2920;p223"/>
          <p:cNvSpPr txBox="1"/>
          <p:nvPr/>
        </p:nvSpPr>
        <p:spPr>
          <a:xfrm>
            <a:off x="495299" y="6544678"/>
            <a:ext cx="3773700" cy="1188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800"/>
              <a:buFont typeface="Arial"/>
              <a:buNone/>
            </a:pP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3</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Closing Slide 1">
  <p:cSld name="Closing Slide_2">
    <p:bg>
      <p:bgPr>
        <a:gradFill>
          <a:gsLst>
            <a:gs pos="0">
              <a:schemeClr val="accent5"/>
            </a:gs>
            <a:gs pos="72000">
              <a:schemeClr val="accent1"/>
            </a:gs>
            <a:gs pos="100000">
              <a:schemeClr val="accent1"/>
            </a:gs>
          </a:gsLst>
          <a:lin ang="2700006" scaled="0"/>
        </a:gradFill>
        <a:effectLst/>
      </p:bgPr>
    </p:bg>
    <p:spTree>
      <p:nvGrpSpPr>
        <p:cNvPr id="1" name="Shape 2921"/>
        <p:cNvGrpSpPr/>
        <p:nvPr/>
      </p:nvGrpSpPr>
      <p:grpSpPr>
        <a:xfrm>
          <a:off x="0" y="0"/>
          <a:ext cx="0" cy="0"/>
          <a:chOff x="0" y="0"/>
          <a:chExt cx="0" cy="0"/>
        </a:xfrm>
      </p:grpSpPr>
      <p:sp>
        <p:nvSpPr>
          <p:cNvPr id="2922" name="Google Shape;2922;p224"/>
          <p:cNvSpPr/>
          <p:nvPr/>
        </p:nvSpPr>
        <p:spPr>
          <a:xfrm>
            <a:off x="4115784" y="1645920"/>
            <a:ext cx="3960674" cy="3566389"/>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Subtitle 1 1">
  <p:cSld name="Title and Subtitle_1">
    <p:spTree>
      <p:nvGrpSpPr>
        <p:cNvPr id="1" name="Shape 2923"/>
        <p:cNvGrpSpPr/>
        <p:nvPr/>
      </p:nvGrpSpPr>
      <p:grpSpPr>
        <a:xfrm>
          <a:off x="0" y="0"/>
          <a:ext cx="0" cy="0"/>
          <a:chOff x="0" y="0"/>
          <a:chExt cx="0" cy="0"/>
        </a:xfrm>
      </p:grpSpPr>
      <p:sp>
        <p:nvSpPr>
          <p:cNvPr id="2924" name="Google Shape;2924;p225"/>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5" name="Google Shape;2925;p225"/>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926" name="Google Shape;2926;p225"/>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27" name="Google Shape;2927;p225"/>
          <p:cNvPicPr preferRelativeResize="0"/>
          <p:nvPr/>
        </p:nvPicPr>
        <p:blipFill rotWithShape="1">
          <a:blip r:embed="rId2">
            <a:alphaModFix/>
          </a:blip>
          <a:srcRect/>
          <a:stretch/>
        </p:blipFill>
        <p:spPr>
          <a:xfrm>
            <a:off x="5339175" y="10"/>
            <a:ext cx="6852826" cy="47241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 Subhead">
  <p:cSld name="Title + Subhead">
    <p:spTree>
      <p:nvGrpSpPr>
        <p:cNvPr id="1" name="Shape 2928"/>
        <p:cNvGrpSpPr/>
        <p:nvPr/>
      </p:nvGrpSpPr>
      <p:grpSpPr>
        <a:xfrm>
          <a:off x="0" y="0"/>
          <a:ext cx="0" cy="0"/>
          <a:chOff x="0" y="0"/>
          <a:chExt cx="0" cy="0"/>
        </a:xfrm>
      </p:grpSpPr>
      <p:sp>
        <p:nvSpPr>
          <p:cNvPr id="2929" name="Google Shape;2929;p226"/>
          <p:cNvSpPr txBox="1">
            <a:spLocks noGrp="1"/>
          </p:cNvSpPr>
          <p:nvPr>
            <p:ph type="body" idx="1"/>
          </p:nvPr>
        </p:nvSpPr>
        <p:spPr>
          <a:xfrm>
            <a:off x="838200" y="1234679"/>
            <a:ext cx="10515600" cy="266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300"/>
              </a:spcBef>
              <a:spcAft>
                <a:spcPts val="0"/>
              </a:spcAft>
              <a:buClr>
                <a:schemeClr val="dk1"/>
              </a:buClr>
              <a:buSzPts val="1900"/>
              <a:buNone/>
              <a:defRPr sz="1900" b="0" i="0" cap="none">
                <a:solidFill>
                  <a:schemeClr val="dk1"/>
                </a:solidFill>
                <a:latin typeface="Proxima Nova"/>
                <a:ea typeface="Proxima Nova"/>
                <a:cs typeface="Proxima Nova"/>
                <a:sym typeface="Proxima Nova"/>
              </a:defRPr>
            </a:lvl1pPr>
            <a:lvl2pPr marL="914400" lvl="1" indent="-228600" algn="l">
              <a:lnSpc>
                <a:spcPct val="90000"/>
              </a:lnSpc>
              <a:spcBef>
                <a:spcPts val="700"/>
              </a:spcBef>
              <a:spcAft>
                <a:spcPts val="0"/>
              </a:spcAft>
              <a:buClr>
                <a:schemeClr val="dk1"/>
              </a:buClr>
              <a:buSzPts val="1900"/>
              <a:buNone/>
              <a:defRPr/>
            </a:lvl2pPr>
            <a:lvl3pPr marL="1371600" lvl="2" indent="-228600" algn="l">
              <a:lnSpc>
                <a:spcPct val="85000"/>
              </a:lnSpc>
              <a:spcBef>
                <a:spcPts val="400"/>
              </a:spcBef>
              <a:spcAft>
                <a:spcPts val="0"/>
              </a:spcAft>
              <a:buClr>
                <a:schemeClr val="dk1"/>
              </a:buClr>
              <a:buSzPts val="1200"/>
              <a:buNone/>
              <a:defRPr/>
            </a:lvl3pPr>
            <a:lvl4pPr marL="1828800" lvl="3" indent="-228600" algn="l">
              <a:lnSpc>
                <a:spcPct val="85000"/>
              </a:lnSpc>
              <a:spcBef>
                <a:spcPts val="300"/>
              </a:spcBef>
              <a:spcAft>
                <a:spcPts val="0"/>
              </a:spcAft>
              <a:buClr>
                <a:schemeClr val="dk1"/>
              </a:buClr>
              <a:buSzPts val="1600"/>
              <a:buNone/>
              <a:defRPr/>
            </a:lvl4pPr>
            <a:lvl5pPr marL="2286000" lvl="4" indent="-228600" algn="l">
              <a:lnSpc>
                <a:spcPct val="85000"/>
              </a:lnSpc>
              <a:spcBef>
                <a:spcPts val="300"/>
              </a:spcBef>
              <a:spcAft>
                <a:spcPts val="0"/>
              </a:spcAft>
              <a:buClr>
                <a:schemeClr val="dk1"/>
              </a:buClr>
              <a:buSzPts val="1200"/>
              <a:buNone/>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sp>
        <p:nvSpPr>
          <p:cNvPr id="2930" name="Google Shape;2930;p226"/>
          <p:cNvSpPr txBox="1">
            <a:spLocks noGrp="1"/>
          </p:cNvSpPr>
          <p:nvPr>
            <p:ph type="title"/>
          </p:nvPr>
        </p:nvSpPr>
        <p:spPr>
          <a:xfrm>
            <a:off x="838200" y="4233"/>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1900"/>
              <a:buNone/>
              <a:defRPr/>
            </a:lvl1pPr>
            <a:lvl2pPr lvl="1" algn="l">
              <a:lnSpc>
                <a:spcPct val="80000"/>
              </a:lnSpc>
              <a:spcBef>
                <a:spcPts val="0"/>
              </a:spcBef>
              <a:spcAft>
                <a:spcPts val="0"/>
              </a:spcAft>
              <a:buSzPts val="1900"/>
              <a:buNone/>
              <a:defRPr/>
            </a:lvl2pPr>
            <a:lvl3pPr lvl="2" algn="l">
              <a:lnSpc>
                <a:spcPct val="80000"/>
              </a:lnSpc>
              <a:spcBef>
                <a:spcPts val="0"/>
              </a:spcBef>
              <a:spcAft>
                <a:spcPts val="0"/>
              </a:spcAft>
              <a:buSzPts val="1900"/>
              <a:buNone/>
              <a:defRPr/>
            </a:lvl3pPr>
            <a:lvl4pPr lvl="3" algn="l">
              <a:lnSpc>
                <a:spcPct val="80000"/>
              </a:lnSpc>
              <a:spcBef>
                <a:spcPts val="0"/>
              </a:spcBef>
              <a:spcAft>
                <a:spcPts val="0"/>
              </a:spcAft>
              <a:buSzPts val="1900"/>
              <a:buNone/>
              <a:defRPr/>
            </a:lvl4pPr>
            <a:lvl5pPr lvl="4" algn="l">
              <a:lnSpc>
                <a:spcPct val="80000"/>
              </a:lnSpc>
              <a:spcBef>
                <a:spcPts val="0"/>
              </a:spcBef>
              <a:spcAft>
                <a:spcPts val="0"/>
              </a:spcAft>
              <a:buSzPts val="1900"/>
              <a:buNone/>
              <a:defRPr/>
            </a:lvl5pPr>
            <a:lvl6pPr lvl="5" algn="l">
              <a:lnSpc>
                <a:spcPct val="80000"/>
              </a:lnSpc>
              <a:spcBef>
                <a:spcPts val="0"/>
              </a:spcBef>
              <a:spcAft>
                <a:spcPts val="0"/>
              </a:spcAft>
              <a:buSzPts val="1900"/>
              <a:buNone/>
              <a:defRPr/>
            </a:lvl6pPr>
            <a:lvl7pPr lvl="6" algn="l">
              <a:lnSpc>
                <a:spcPct val="80000"/>
              </a:lnSpc>
              <a:spcBef>
                <a:spcPts val="0"/>
              </a:spcBef>
              <a:spcAft>
                <a:spcPts val="0"/>
              </a:spcAft>
              <a:buSzPts val="1900"/>
              <a:buNone/>
              <a:defRPr/>
            </a:lvl7pPr>
            <a:lvl8pPr lvl="7" algn="l">
              <a:lnSpc>
                <a:spcPct val="80000"/>
              </a:lnSpc>
              <a:spcBef>
                <a:spcPts val="0"/>
              </a:spcBef>
              <a:spcAft>
                <a:spcPts val="0"/>
              </a:spcAft>
              <a:buSzPts val="1900"/>
              <a:buNone/>
              <a:defRPr/>
            </a:lvl8pPr>
            <a:lvl9pPr lvl="8" algn="l">
              <a:lnSpc>
                <a:spcPct val="80000"/>
              </a:lnSpc>
              <a:spcBef>
                <a:spcPts val="0"/>
              </a:spcBef>
              <a:spcAft>
                <a:spcPts val="0"/>
              </a:spcAft>
              <a:buSzPts val="1900"/>
              <a:buNone/>
              <a:defRPr/>
            </a:lvl9pPr>
          </a:lstStyle>
          <a:p>
            <a:endParaRPr/>
          </a:p>
        </p:txBody>
      </p:sp>
      <p:sp>
        <p:nvSpPr>
          <p:cNvPr id="2931" name="Google Shape;2931;p226"/>
          <p:cNvSpPr txBox="1">
            <a:spLocks noGrp="1"/>
          </p:cNvSpPr>
          <p:nvPr>
            <p:ph type="ftr" idx="11"/>
          </p:nvPr>
        </p:nvSpPr>
        <p:spPr>
          <a:xfrm>
            <a:off x="4481165" y="6356351"/>
            <a:ext cx="3229500" cy="366000"/>
          </a:xfrm>
          <a:prstGeom prst="rect">
            <a:avLst/>
          </a:prstGeom>
          <a:noFill/>
          <a:ln>
            <a:noFill/>
          </a:ln>
        </p:spPr>
        <p:txBody>
          <a:bodyPr spcFirstLastPara="1" wrap="square" lIns="121900" tIns="0" rIns="121900" bIns="60925" anchor="ctr" anchorCtr="0">
            <a:noAutofit/>
          </a:bodyPr>
          <a:lstStyle>
            <a:lvl1pPr lvl="0" algn="ctr">
              <a:lnSpc>
                <a:spcPct val="96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Subtitle 4">
  <p:cSld name="Title and Subtitle_9">
    <p:spTree>
      <p:nvGrpSpPr>
        <p:cNvPr id="1" name="Shape 2932"/>
        <p:cNvGrpSpPr/>
        <p:nvPr/>
      </p:nvGrpSpPr>
      <p:grpSpPr>
        <a:xfrm>
          <a:off x="0" y="0"/>
          <a:ext cx="0" cy="0"/>
          <a:chOff x="0" y="0"/>
          <a:chExt cx="0" cy="0"/>
        </a:xfrm>
      </p:grpSpPr>
      <p:sp>
        <p:nvSpPr>
          <p:cNvPr id="2933" name="Google Shape;2933;p227"/>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34" name="Google Shape;2934;p227"/>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935" name="Google Shape;2935;p227"/>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 Subhead 1">
  <p:cSld name="Title + Subhead_1">
    <p:spTree>
      <p:nvGrpSpPr>
        <p:cNvPr id="1" name="Shape 2936"/>
        <p:cNvGrpSpPr/>
        <p:nvPr/>
      </p:nvGrpSpPr>
      <p:grpSpPr>
        <a:xfrm>
          <a:off x="0" y="0"/>
          <a:ext cx="0" cy="0"/>
          <a:chOff x="0" y="0"/>
          <a:chExt cx="0" cy="0"/>
        </a:xfrm>
      </p:grpSpPr>
      <p:sp>
        <p:nvSpPr>
          <p:cNvPr id="2937" name="Google Shape;2937;p228"/>
          <p:cNvSpPr txBox="1">
            <a:spLocks noGrp="1"/>
          </p:cNvSpPr>
          <p:nvPr>
            <p:ph type="body" idx="1"/>
          </p:nvPr>
        </p:nvSpPr>
        <p:spPr>
          <a:xfrm>
            <a:off x="838200" y="1234679"/>
            <a:ext cx="10515600" cy="266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300"/>
              </a:spcBef>
              <a:spcAft>
                <a:spcPts val="0"/>
              </a:spcAft>
              <a:buClr>
                <a:schemeClr val="dk1"/>
              </a:buClr>
              <a:buSzPts val="1900"/>
              <a:buNone/>
              <a:defRPr sz="1900" b="0" i="0" cap="none">
                <a:solidFill>
                  <a:schemeClr val="dk1"/>
                </a:solidFill>
                <a:latin typeface="Proxima Nova"/>
                <a:ea typeface="Proxima Nova"/>
                <a:cs typeface="Proxima Nova"/>
                <a:sym typeface="Proxima Nova"/>
              </a:defRPr>
            </a:lvl1pPr>
            <a:lvl2pPr marL="914400" lvl="1" indent="-228600" algn="l">
              <a:lnSpc>
                <a:spcPct val="90000"/>
              </a:lnSpc>
              <a:spcBef>
                <a:spcPts val="700"/>
              </a:spcBef>
              <a:spcAft>
                <a:spcPts val="0"/>
              </a:spcAft>
              <a:buClr>
                <a:schemeClr val="dk1"/>
              </a:buClr>
              <a:buSzPts val="1900"/>
              <a:buNone/>
              <a:defRPr/>
            </a:lvl2pPr>
            <a:lvl3pPr marL="1371600" lvl="2" indent="-228600" algn="l">
              <a:lnSpc>
                <a:spcPct val="85000"/>
              </a:lnSpc>
              <a:spcBef>
                <a:spcPts val="400"/>
              </a:spcBef>
              <a:spcAft>
                <a:spcPts val="0"/>
              </a:spcAft>
              <a:buClr>
                <a:schemeClr val="dk1"/>
              </a:buClr>
              <a:buSzPts val="1200"/>
              <a:buNone/>
              <a:defRPr/>
            </a:lvl3pPr>
            <a:lvl4pPr marL="1828800" lvl="3" indent="-228600" algn="l">
              <a:lnSpc>
                <a:spcPct val="85000"/>
              </a:lnSpc>
              <a:spcBef>
                <a:spcPts val="300"/>
              </a:spcBef>
              <a:spcAft>
                <a:spcPts val="0"/>
              </a:spcAft>
              <a:buClr>
                <a:schemeClr val="dk1"/>
              </a:buClr>
              <a:buSzPts val="1600"/>
              <a:buNone/>
              <a:defRPr/>
            </a:lvl4pPr>
            <a:lvl5pPr marL="2286000" lvl="4" indent="-228600" algn="l">
              <a:lnSpc>
                <a:spcPct val="85000"/>
              </a:lnSpc>
              <a:spcBef>
                <a:spcPts val="300"/>
              </a:spcBef>
              <a:spcAft>
                <a:spcPts val="0"/>
              </a:spcAft>
              <a:buClr>
                <a:schemeClr val="dk1"/>
              </a:buClr>
              <a:buSzPts val="1200"/>
              <a:buNone/>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sp>
        <p:nvSpPr>
          <p:cNvPr id="2938" name="Google Shape;2938;p228"/>
          <p:cNvSpPr txBox="1">
            <a:spLocks noGrp="1"/>
          </p:cNvSpPr>
          <p:nvPr>
            <p:ph type="title"/>
          </p:nvPr>
        </p:nvSpPr>
        <p:spPr>
          <a:xfrm>
            <a:off x="838200" y="4233"/>
            <a:ext cx="10515600" cy="1258800"/>
          </a:xfrm>
          <a:prstGeom prst="rect">
            <a:avLst/>
          </a:prstGeom>
          <a:noFill/>
          <a:ln>
            <a:noFill/>
          </a:ln>
        </p:spPr>
        <p:txBody>
          <a:bodyPr spcFirstLastPara="1" wrap="square" lIns="0" tIns="0" rIns="0" bIns="0" anchor="b" anchorCtr="0">
            <a:spAutoFit/>
          </a:bodyPr>
          <a:lstStyle>
            <a:lvl1pPr lvl="0" algn="l">
              <a:lnSpc>
                <a:spcPct val="68000"/>
              </a:lnSpc>
              <a:spcBef>
                <a:spcPts val="0"/>
              </a:spcBef>
              <a:spcAft>
                <a:spcPts val="0"/>
              </a:spcAft>
              <a:buSzPts val="3500"/>
              <a:buNone/>
              <a:defRPr/>
            </a:lvl1pPr>
            <a:lvl2pPr lvl="1" algn="l">
              <a:lnSpc>
                <a:spcPct val="80000"/>
              </a:lnSpc>
              <a:spcBef>
                <a:spcPts val="0"/>
              </a:spcBef>
              <a:spcAft>
                <a:spcPts val="0"/>
              </a:spcAft>
              <a:buSzPts val="1500"/>
              <a:buNone/>
              <a:defRPr/>
            </a:lvl2pPr>
            <a:lvl3pPr lvl="2" algn="l">
              <a:lnSpc>
                <a:spcPct val="80000"/>
              </a:lnSpc>
              <a:spcBef>
                <a:spcPts val="0"/>
              </a:spcBef>
              <a:spcAft>
                <a:spcPts val="0"/>
              </a:spcAft>
              <a:buSzPts val="1500"/>
              <a:buNone/>
              <a:defRPr/>
            </a:lvl3pPr>
            <a:lvl4pPr lvl="3" algn="l">
              <a:lnSpc>
                <a:spcPct val="80000"/>
              </a:lnSpc>
              <a:spcBef>
                <a:spcPts val="0"/>
              </a:spcBef>
              <a:spcAft>
                <a:spcPts val="0"/>
              </a:spcAft>
              <a:buSzPts val="1500"/>
              <a:buNone/>
              <a:defRPr/>
            </a:lvl4pPr>
            <a:lvl5pPr lvl="4" algn="l">
              <a:lnSpc>
                <a:spcPct val="80000"/>
              </a:lnSpc>
              <a:spcBef>
                <a:spcPts val="0"/>
              </a:spcBef>
              <a:spcAft>
                <a:spcPts val="0"/>
              </a:spcAft>
              <a:buSzPts val="1500"/>
              <a:buNone/>
              <a:defRPr/>
            </a:lvl5pPr>
            <a:lvl6pPr lvl="5" algn="l">
              <a:lnSpc>
                <a:spcPct val="80000"/>
              </a:lnSpc>
              <a:spcBef>
                <a:spcPts val="0"/>
              </a:spcBef>
              <a:spcAft>
                <a:spcPts val="0"/>
              </a:spcAft>
              <a:buSzPts val="1500"/>
              <a:buNone/>
              <a:defRPr/>
            </a:lvl6pPr>
            <a:lvl7pPr lvl="6" algn="l">
              <a:lnSpc>
                <a:spcPct val="80000"/>
              </a:lnSpc>
              <a:spcBef>
                <a:spcPts val="0"/>
              </a:spcBef>
              <a:spcAft>
                <a:spcPts val="0"/>
              </a:spcAft>
              <a:buSzPts val="1500"/>
              <a:buNone/>
              <a:defRPr/>
            </a:lvl7pPr>
            <a:lvl8pPr lvl="7" algn="l">
              <a:lnSpc>
                <a:spcPct val="80000"/>
              </a:lnSpc>
              <a:spcBef>
                <a:spcPts val="0"/>
              </a:spcBef>
              <a:spcAft>
                <a:spcPts val="0"/>
              </a:spcAft>
              <a:buSzPts val="1500"/>
              <a:buNone/>
              <a:defRPr/>
            </a:lvl8pPr>
            <a:lvl9pPr lvl="8" algn="l">
              <a:lnSpc>
                <a:spcPct val="80000"/>
              </a:lnSpc>
              <a:spcBef>
                <a:spcPts val="0"/>
              </a:spcBef>
              <a:spcAft>
                <a:spcPts val="0"/>
              </a:spcAft>
              <a:buSzPts val="1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Subtitle-Hex-Photos-Orange">
  <p:cSld name="Title and Subtitle 2 2 1 1">
    <p:spTree>
      <p:nvGrpSpPr>
        <p:cNvPr id="1" name="Shape 191"/>
        <p:cNvGrpSpPr/>
        <p:nvPr/>
      </p:nvGrpSpPr>
      <p:grpSpPr>
        <a:xfrm>
          <a:off x="0" y="0"/>
          <a:ext cx="0" cy="0"/>
          <a:chOff x="0" y="0"/>
          <a:chExt cx="0" cy="0"/>
        </a:xfrm>
      </p:grpSpPr>
      <p:sp>
        <p:nvSpPr>
          <p:cNvPr id="192" name="Google Shape;192;p18"/>
          <p:cNvSpPr/>
          <p:nvPr/>
        </p:nvSpPr>
        <p:spPr>
          <a:xfrm>
            <a:off x="0" y="-4975"/>
            <a:ext cx="122019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a:ea typeface="Inter"/>
              <a:cs typeface="Inter"/>
              <a:sym typeface="Inter"/>
            </a:endParaRPr>
          </a:p>
        </p:txBody>
      </p:sp>
      <p:sp>
        <p:nvSpPr>
          <p:cNvPr id="193" name="Google Shape;193;p18"/>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194" name="Google Shape;194;p18"/>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a:endParaRPr/>
          </a:p>
        </p:txBody>
      </p:sp>
      <p:pic>
        <p:nvPicPr>
          <p:cNvPr id="195" name="Google Shape;195;p18"/>
          <p:cNvPicPr preferRelativeResize="0"/>
          <p:nvPr/>
        </p:nvPicPr>
        <p:blipFill>
          <a:blip r:embed="rId2">
            <a:alphaModFix/>
          </a:blip>
          <a:stretch>
            <a:fillRect/>
          </a:stretch>
        </p:blipFill>
        <p:spPr>
          <a:xfrm>
            <a:off x="5478400" y="-4975"/>
            <a:ext cx="6723502" cy="5728752"/>
          </a:xfrm>
          <a:prstGeom prst="rect">
            <a:avLst/>
          </a:prstGeom>
          <a:noFill/>
          <a:ln>
            <a:noFill/>
          </a:ln>
        </p:spPr>
      </p:pic>
      <p:sp>
        <p:nvSpPr>
          <p:cNvPr id="196" name="Google Shape;196;p1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197" name="Google Shape;197;p18"/>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
        <p:nvSpPr>
          <p:cNvPr id="198" name="Google Shape;198;p18"/>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5">
  <p:cSld name="Title_7">
    <p:spTree>
      <p:nvGrpSpPr>
        <p:cNvPr id="1" name="Shape 2939"/>
        <p:cNvGrpSpPr/>
        <p:nvPr/>
      </p:nvGrpSpPr>
      <p:grpSpPr>
        <a:xfrm>
          <a:off x="0" y="0"/>
          <a:ext cx="0" cy="0"/>
          <a:chOff x="0" y="0"/>
          <a:chExt cx="0" cy="0"/>
        </a:xfrm>
      </p:grpSpPr>
      <p:sp>
        <p:nvSpPr>
          <p:cNvPr id="2940" name="Google Shape;2940;p229"/>
          <p:cNvSpPr txBox="1">
            <a:spLocks noGrp="1"/>
          </p:cNvSpPr>
          <p:nvPr>
            <p:ph type="title"/>
          </p:nvPr>
        </p:nvSpPr>
        <p:spPr>
          <a:xfrm>
            <a:off x="838200" y="4237"/>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1500"/>
              <a:buNone/>
              <a:defRPr/>
            </a:lvl1pPr>
            <a:lvl2pPr lvl="1" algn="l">
              <a:lnSpc>
                <a:spcPct val="80000"/>
              </a:lnSpc>
              <a:spcBef>
                <a:spcPts val="0"/>
              </a:spcBef>
              <a:spcAft>
                <a:spcPts val="0"/>
              </a:spcAft>
              <a:buSzPts val="1500"/>
              <a:buNone/>
              <a:defRPr/>
            </a:lvl2pPr>
            <a:lvl3pPr lvl="2" algn="l">
              <a:lnSpc>
                <a:spcPct val="80000"/>
              </a:lnSpc>
              <a:spcBef>
                <a:spcPts val="0"/>
              </a:spcBef>
              <a:spcAft>
                <a:spcPts val="0"/>
              </a:spcAft>
              <a:buSzPts val="1500"/>
              <a:buNone/>
              <a:defRPr/>
            </a:lvl3pPr>
            <a:lvl4pPr lvl="3" algn="l">
              <a:lnSpc>
                <a:spcPct val="80000"/>
              </a:lnSpc>
              <a:spcBef>
                <a:spcPts val="0"/>
              </a:spcBef>
              <a:spcAft>
                <a:spcPts val="0"/>
              </a:spcAft>
              <a:buSzPts val="1500"/>
              <a:buNone/>
              <a:defRPr/>
            </a:lvl4pPr>
            <a:lvl5pPr lvl="4" algn="l">
              <a:lnSpc>
                <a:spcPct val="80000"/>
              </a:lnSpc>
              <a:spcBef>
                <a:spcPts val="0"/>
              </a:spcBef>
              <a:spcAft>
                <a:spcPts val="0"/>
              </a:spcAft>
              <a:buSzPts val="1500"/>
              <a:buNone/>
              <a:defRPr/>
            </a:lvl5pPr>
            <a:lvl6pPr lvl="5" algn="l">
              <a:lnSpc>
                <a:spcPct val="80000"/>
              </a:lnSpc>
              <a:spcBef>
                <a:spcPts val="0"/>
              </a:spcBef>
              <a:spcAft>
                <a:spcPts val="0"/>
              </a:spcAft>
              <a:buSzPts val="1500"/>
              <a:buNone/>
              <a:defRPr/>
            </a:lvl6pPr>
            <a:lvl7pPr lvl="6" algn="l">
              <a:lnSpc>
                <a:spcPct val="80000"/>
              </a:lnSpc>
              <a:spcBef>
                <a:spcPts val="0"/>
              </a:spcBef>
              <a:spcAft>
                <a:spcPts val="0"/>
              </a:spcAft>
              <a:buSzPts val="1500"/>
              <a:buNone/>
              <a:defRPr/>
            </a:lvl7pPr>
            <a:lvl8pPr lvl="7" algn="l">
              <a:lnSpc>
                <a:spcPct val="80000"/>
              </a:lnSpc>
              <a:spcBef>
                <a:spcPts val="0"/>
              </a:spcBef>
              <a:spcAft>
                <a:spcPts val="0"/>
              </a:spcAft>
              <a:buSzPts val="1500"/>
              <a:buNone/>
              <a:defRPr/>
            </a:lvl8pPr>
            <a:lvl9pPr lvl="8" algn="l">
              <a:lnSpc>
                <a:spcPct val="80000"/>
              </a:lnSpc>
              <a:spcBef>
                <a:spcPts val="0"/>
              </a:spcBef>
              <a:spcAft>
                <a:spcPts val="0"/>
              </a:spcAft>
              <a:buSzPts val="15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Bullet 1 1">
  <p:cSld name="Title and Bullet_3">
    <p:spTree>
      <p:nvGrpSpPr>
        <p:cNvPr id="1" name="Shape 2941"/>
        <p:cNvGrpSpPr/>
        <p:nvPr/>
      </p:nvGrpSpPr>
      <p:grpSpPr>
        <a:xfrm>
          <a:off x="0" y="0"/>
          <a:ext cx="0" cy="0"/>
          <a:chOff x="0" y="0"/>
          <a:chExt cx="0" cy="0"/>
        </a:xfrm>
      </p:grpSpPr>
      <p:sp>
        <p:nvSpPr>
          <p:cNvPr id="2942" name="Google Shape;2942;p230"/>
          <p:cNvSpPr txBox="1">
            <a:spLocks noGrp="1"/>
          </p:cNvSpPr>
          <p:nvPr>
            <p:ph type="title"/>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43" name="Google Shape;2943;p230"/>
          <p:cNvSpPr txBox="1">
            <a:spLocks noGrp="1"/>
          </p:cNvSpPr>
          <p:nvPr>
            <p:ph type="body" idx="1"/>
          </p:nvPr>
        </p:nvSpPr>
        <p:spPr>
          <a:xfrm>
            <a:off x="495300" y="1719072"/>
            <a:ext cx="11187300" cy="46725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SzPts val="21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944" name="Google Shape;2944;p230"/>
          <p:cNvSpPr txBox="1">
            <a:spLocks noGrp="1"/>
          </p:cNvSpPr>
          <p:nvPr>
            <p:ph type="subTitle" idx="2"/>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945" name="Google Shape;2945;p230"/>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Three Column ">
  <p:cSld name="1_Three Column ">
    <p:spTree>
      <p:nvGrpSpPr>
        <p:cNvPr id="1" name="Shape 2946"/>
        <p:cNvGrpSpPr/>
        <p:nvPr/>
      </p:nvGrpSpPr>
      <p:grpSpPr>
        <a:xfrm>
          <a:off x="0" y="0"/>
          <a:ext cx="0" cy="0"/>
          <a:chOff x="0" y="0"/>
          <a:chExt cx="0" cy="0"/>
        </a:xfrm>
      </p:grpSpPr>
      <p:sp>
        <p:nvSpPr>
          <p:cNvPr id="2947" name="Google Shape;2947;p231"/>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no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48" name="Google Shape;2948;p231"/>
          <p:cNvSpPr txBox="1">
            <a:spLocks noGrp="1"/>
          </p:cNvSpPr>
          <p:nvPr>
            <p:ph type="body" idx="1"/>
          </p:nvPr>
        </p:nvSpPr>
        <p:spPr>
          <a:xfrm>
            <a:off x="495300" y="1719072"/>
            <a:ext cx="2615100" cy="46815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949" name="Google Shape;2949;p231"/>
          <p:cNvSpPr txBox="1">
            <a:spLocks noGrp="1"/>
          </p:cNvSpPr>
          <p:nvPr>
            <p:ph type="body" idx="2"/>
          </p:nvPr>
        </p:nvSpPr>
        <p:spPr>
          <a:xfrm>
            <a:off x="3355016" y="1719072"/>
            <a:ext cx="2615100" cy="46815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950" name="Google Shape;2950;p231"/>
          <p:cNvSpPr txBox="1">
            <a:spLocks noGrp="1"/>
          </p:cNvSpPr>
          <p:nvPr>
            <p:ph type="body" idx="3"/>
          </p:nvPr>
        </p:nvSpPr>
        <p:spPr>
          <a:xfrm>
            <a:off x="6221946" y="1719072"/>
            <a:ext cx="2615100" cy="46815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951" name="Google Shape;2951;p231"/>
          <p:cNvSpPr txBox="1">
            <a:spLocks noGrp="1"/>
          </p:cNvSpPr>
          <p:nvPr>
            <p:ph type="subTitle" idx="4"/>
          </p:nvPr>
        </p:nvSpPr>
        <p:spPr>
          <a:xfrm>
            <a:off x="494189" y="1088136"/>
            <a:ext cx="11188500" cy="265500"/>
          </a:xfrm>
          <a:prstGeom prst="rect">
            <a:avLst/>
          </a:prstGeom>
          <a:noFill/>
          <a:ln>
            <a:noFill/>
          </a:ln>
        </p:spPr>
        <p:txBody>
          <a:bodyPr spcFirstLastPara="1" wrap="square" lIns="0" tIns="0" rIns="0" bIns="0" anchor="t" anchorCtr="0">
            <a:noAutofit/>
          </a:bodyPr>
          <a:lstStyle>
            <a:lvl1pPr lvl="0" algn="l">
              <a:lnSpc>
                <a:spcPct val="96000"/>
              </a:lnSpc>
              <a:spcBef>
                <a:spcPts val="900"/>
              </a:spcBef>
              <a:spcAft>
                <a:spcPts val="0"/>
              </a:spcAft>
              <a:buSzPts val="1900"/>
              <a:buNone/>
              <a:defRPr sz="1900">
                <a:solidFill>
                  <a:schemeClr val="dk1"/>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952" name="Google Shape;2952;p231"/>
          <p:cNvSpPr txBox="1">
            <a:spLocks noGrp="1"/>
          </p:cNvSpPr>
          <p:nvPr>
            <p:ph type="body" idx="5"/>
          </p:nvPr>
        </p:nvSpPr>
        <p:spPr>
          <a:xfrm>
            <a:off x="9067379" y="1719072"/>
            <a:ext cx="2615100" cy="46815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953" name="Google Shape;2953;p231"/>
          <p:cNvSpPr txBox="1">
            <a:spLocks noGrp="1"/>
          </p:cNvSpPr>
          <p:nvPr>
            <p:ph type="ftr" idx="11"/>
          </p:nvPr>
        </p:nvSpPr>
        <p:spPr>
          <a:xfrm>
            <a:off x="495299" y="6391291"/>
            <a:ext cx="6597900" cy="117900"/>
          </a:xfrm>
          <a:prstGeom prst="rect">
            <a:avLst/>
          </a:prstGeom>
          <a:noFill/>
          <a:ln>
            <a:noFill/>
          </a:ln>
        </p:spPr>
        <p:txBody>
          <a:bodyPr spcFirstLastPara="1" wrap="square" lIns="0" tIns="0" rIns="0" bIns="0" anchor="b" anchorCtr="0">
            <a:noAutofit/>
          </a:bodyPr>
          <a:lstStyle>
            <a:lvl1pPr marR="0" lvl="0" algn="l">
              <a:lnSpc>
                <a:spcPct val="96000"/>
              </a:lnSpc>
              <a:spcBef>
                <a:spcPts val="0"/>
              </a:spcBef>
              <a:spcAft>
                <a:spcPts val="0"/>
              </a:spcAft>
              <a:buClr>
                <a:srgbClr val="3253DC"/>
              </a:buClr>
              <a:buSzPts val="800"/>
              <a:buFont typeface="Arial"/>
              <a:buNone/>
              <a:defRPr sz="800" b="0" i="0" u="none" strike="noStrike" cap="none">
                <a:solidFill>
                  <a:srgbClr val="A5A5A5"/>
                </a:solidFill>
                <a:latin typeface="Space Mono"/>
                <a:ea typeface="Space Mono"/>
                <a:cs typeface="Space Mono"/>
                <a:sym typeface="Space Mono"/>
              </a:defRPr>
            </a:lvl1pPr>
            <a:lvl2pPr marR="0" lvl="1" algn="l">
              <a:lnSpc>
                <a:spcPct val="100000"/>
              </a:lnSpc>
              <a:spcBef>
                <a:spcPts val="3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wo Up">
  <p:cSld name="Two Up">
    <p:spTree>
      <p:nvGrpSpPr>
        <p:cNvPr id="1" name="Shape 2954"/>
        <p:cNvGrpSpPr/>
        <p:nvPr/>
      </p:nvGrpSpPr>
      <p:grpSpPr>
        <a:xfrm>
          <a:off x="0" y="0"/>
          <a:ext cx="0" cy="0"/>
          <a:chOff x="0" y="0"/>
          <a:chExt cx="0" cy="0"/>
        </a:xfrm>
      </p:grpSpPr>
      <p:sp>
        <p:nvSpPr>
          <p:cNvPr id="2955" name="Google Shape;2955;p232"/>
          <p:cNvSpPr txBox="1">
            <a:spLocks noGrp="1"/>
          </p:cNvSpPr>
          <p:nvPr>
            <p:ph type="body" idx="1"/>
          </p:nvPr>
        </p:nvSpPr>
        <p:spPr>
          <a:xfrm>
            <a:off x="838200" y="1894417"/>
            <a:ext cx="4874700" cy="3782400"/>
          </a:xfrm>
          <a:prstGeom prst="rect">
            <a:avLst/>
          </a:prstGeom>
          <a:noFill/>
          <a:ln>
            <a:noFill/>
          </a:ln>
        </p:spPr>
        <p:txBody>
          <a:bodyPr spcFirstLastPara="1" wrap="square" lIns="0" tIns="0" rIns="0" bIns="0" anchor="ctr" anchorCtr="0">
            <a:noAutofit/>
          </a:bodyPr>
          <a:lstStyle>
            <a:lvl1pPr marL="457200" lvl="0" indent="-381000" algn="l">
              <a:lnSpc>
                <a:spcPct val="90000"/>
              </a:lnSpc>
              <a:spcBef>
                <a:spcPts val="1300"/>
              </a:spcBef>
              <a:spcAft>
                <a:spcPts val="0"/>
              </a:spcAft>
              <a:buClr>
                <a:schemeClr val="dk1"/>
              </a:buClr>
              <a:buSzPts val="2400"/>
              <a:buChar char="​"/>
              <a:defRPr/>
            </a:lvl1pPr>
            <a:lvl2pPr marL="914400" lvl="1" indent="-381000" algn="l">
              <a:lnSpc>
                <a:spcPct val="90000"/>
              </a:lnSpc>
              <a:spcBef>
                <a:spcPts val="700"/>
              </a:spcBef>
              <a:spcAft>
                <a:spcPts val="0"/>
              </a:spcAft>
              <a:buClr>
                <a:schemeClr val="dk1"/>
              </a:buClr>
              <a:buSzPts val="2400"/>
              <a:buChar char="•"/>
              <a:defRPr/>
            </a:lvl2pPr>
            <a:lvl3pPr marL="1371600" lvl="2" indent="-336550" algn="l">
              <a:lnSpc>
                <a:spcPct val="85000"/>
              </a:lnSpc>
              <a:spcBef>
                <a:spcPts val="400"/>
              </a:spcBef>
              <a:spcAft>
                <a:spcPts val="0"/>
              </a:spcAft>
              <a:buClr>
                <a:schemeClr val="dk1"/>
              </a:buClr>
              <a:buSzPts val="1700"/>
              <a:buChar char="o"/>
              <a:defRPr/>
            </a:lvl3pPr>
            <a:lvl4pPr marL="1828800" lvl="3" indent="-381000" algn="l">
              <a:lnSpc>
                <a:spcPct val="85000"/>
              </a:lnSpc>
              <a:spcBef>
                <a:spcPts val="300"/>
              </a:spcBef>
              <a:spcAft>
                <a:spcPts val="0"/>
              </a:spcAft>
              <a:buClr>
                <a:schemeClr val="dk1"/>
              </a:buClr>
              <a:buSzPts val="2400"/>
              <a:buChar char="-"/>
              <a:defRPr/>
            </a:lvl4pPr>
            <a:lvl5pPr marL="2286000" lvl="4" indent="-349250" algn="l">
              <a:lnSpc>
                <a:spcPct val="85000"/>
              </a:lnSpc>
              <a:spcBef>
                <a:spcPts val="300"/>
              </a:spcBef>
              <a:spcAft>
                <a:spcPts val="0"/>
              </a:spcAft>
              <a:buClr>
                <a:schemeClr val="dk1"/>
              </a:buClr>
              <a:buSzPts val="1900"/>
              <a:buChar char="▪"/>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sp>
        <p:nvSpPr>
          <p:cNvPr id="2956" name="Google Shape;2956;p232"/>
          <p:cNvSpPr txBox="1">
            <a:spLocks noGrp="1"/>
          </p:cNvSpPr>
          <p:nvPr>
            <p:ph type="body" idx="2"/>
          </p:nvPr>
        </p:nvSpPr>
        <p:spPr>
          <a:xfrm>
            <a:off x="6489700" y="1894417"/>
            <a:ext cx="4876800" cy="3782400"/>
          </a:xfrm>
          <a:prstGeom prst="rect">
            <a:avLst/>
          </a:prstGeom>
          <a:noFill/>
          <a:ln>
            <a:noFill/>
          </a:ln>
        </p:spPr>
        <p:txBody>
          <a:bodyPr spcFirstLastPara="1" wrap="square" lIns="0" tIns="0" rIns="0" bIns="0" anchor="ctr" anchorCtr="0">
            <a:noAutofit/>
          </a:bodyPr>
          <a:lstStyle>
            <a:lvl1pPr marL="457200" lvl="0" indent="-381000" algn="l">
              <a:lnSpc>
                <a:spcPct val="90000"/>
              </a:lnSpc>
              <a:spcBef>
                <a:spcPts val="1300"/>
              </a:spcBef>
              <a:spcAft>
                <a:spcPts val="0"/>
              </a:spcAft>
              <a:buClr>
                <a:schemeClr val="dk1"/>
              </a:buClr>
              <a:buSzPts val="2400"/>
              <a:buChar char="​"/>
              <a:defRPr/>
            </a:lvl1pPr>
            <a:lvl2pPr marL="914400" lvl="1" indent="-381000" algn="l">
              <a:lnSpc>
                <a:spcPct val="90000"/>
              </a:lnSpc>
              <a:spcBef>
                <a:spcPts val="700"/>
              </a:spcBef>
              <a:spcAft>
                <a:spcPts val="0"/>
              </a:spcAft>
              <a:buClr>
                <a:schemeClr val="dk1"/>
              </a:buClr>
              <a:buSzPts val="2400"/>
              <a:buChar char="•"/>
              <a:defRPr/>
            </a:lvl2pPr>
            <a:lvl3pPr marL="1371600" lvl="2" indent="-336550" algn="l">
              <a:lnSpc>
                <a:spcPct val="85000"/>
              </a:lnSpc>
              <a:spcBef>
                <a:spcPts val="400"/>
              </a:spcBef>
              <a:spcAft>
                <a:spcPts val="0"/>
              </a:spcAft>
              <a:buClr>
                <a:schemeClr val="dk1"/>
              </a:buClr>
              <a:buSzPts val="1700"/>
              <a:buChar char="o"/>
              <a:defRPr/>
            </a:lvl3pPr>
            <a:lvl4pPr marL="1828800" lvl="3" indent="-381000" algn="l">
              <a:lnSpc>
                <a:spcPct val="85000"/>
              </a:lnSpc>
              <a:spcBef>
                <a:spcPts val="300"/>
              </a:spcBef>
              <a:spcAft>
                <a:spcPts val="0"/>
              </a:spcAft>
              <a:buClr>
                <a:schemeClr val="dk1"/>
              </a:buClr>
              <a:buSzPts val="2400"/>
              <a:buChar char="-"/>
              <a:defRPr/>
            </a:lvl4pPr>
            <a:lvl5pPr marL="2286000" lvl="4" indent="-349250" algn="l">
              <a:lnSpc>
                <a:spcPct val="85000"/>
              </a:lnSpc>
              <a:spcBef>
                <a:spcPts val="300"/>
              </a:spcBef>
              <a:spcAft>
                <a:spcPts val="0"/>
              </a:spcAft>
              <a:buClr>
                <a:schemeClr val="dk1"/>
              </a:buClr>
              <a:buSzPts val="1900"/>
              <a:buChar char="▪"/>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cxnSp>
        <p:nvCxnSpPr>
          <p:cNvPr id="2957" name="Google Shape;2957;p232"/>
          <p:cNvCxnSpPr/>
          <p:nvPr/>
        </p:nvCxnSpPr>
        <p:spPr>
          <a:xfrm>
            <a:off x="6096000" y="2781300"/>
            <a:ext cx="0" cy="1752900"/>
          </a:xfrm>
          <a:prstGeom prst="straightConnector1">
            <a:avLst/>
          </a:prstGeom>
          <a:solidFill>
            <a:srgbClr val="FFFFFF"/>
          </a:solidFill>
          <a:ln w="12700" cap="flat" cmpd="sng">
            <a:solidFill>
              <a:schemeClr val="dk1"/>
            </a:solidFill>
            <a:prstDash val="solid"/>
            <a:round/>
            <a:headEnd type="none" w="sm" len="sm"/>
            <a:tailEnd type="none" w="sm" len="sm"/>
          </a:ln>
        </p:spPr>
      </p:cxnSp>
      <p:sp>
        <p:nvSpPr>
          <p:cNvPr id="2958" name="Google Shape;2958;p232"/>
          <p:cNvSpPr txBox="1">
            <a:spLocks noGrp="1"/>
          </p:cNvSpPr>
          <p:nvPr>
            <p:ph type="body" idx="3"/>
          </p:nvPr>
        </p:nvSpPr>
        <p:spPr>
          <a:xfrm>
            <a:off x="838200" y="1234679"/>
            <a:ext cx="10515600" cy="266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300"/>
              </a:spcBef>
              <a:spcAft>
                <a:spcPts val="0"/>
              </a:spcAft>
              <a:buClr>
                <a:schemeClr val="dk1"/>
              </a:buClr>
              <a:buSzPts val="1900"/>
              <a:buNone/>
              <a:defRPr sz="1900" b="0" i="0" cap="none">
                <a:solidFill>
                  <a:schemeClr val="dk1"/>
                </a:solidFill>
                <a:latin typeface="Proxima Nova"/>
                <a:ea typeface="Proxima Nova"/>
                <a:cs typeface="Proxima Nova"/>
                <a:sym typeface="Proxima Nova"/>
              </a:defRPr>
            </a:lvl1pPr>
            <a:lvl2pPr marL="914400" lvl="1" indent="-228600" algn="l">
              <a:lnSpc>
                <a:spcPct val="90000"/>
              </a:lnSpc>
              <a:spcBef>
                <a:spcPts val="700"/>
              </a:spcBef>
              <a:spcAft>
                <a:spcPts val="0"/>
              </a:spcAft>
              <a:buClr>
                <a:schemeClr val="dk1"/>
              </a:buClr>
              <a:buSzPts val="1900"/>
              <a:buNone/>
              <a:defRPr/>
            </a:lvl2pPr>
            <a:lvl3pPr marL="1371600" lvl="2" indent="-228600" algn="l">
              <a:lnSpc>
                <a:spcPct val="85000"/>
              </a:lnSpc>
              <a:spcBef>
                <a:spcPts val="400"/>
              </a:spcBef>
              <a:spcAft>
                <a:spcPts val="0"/>
              </a:spcAft>
              <a:buClr>
                <a:schemeClr val="dk1"/>
              </a:buClr>
              <a:buSzPts val="1200"/>
              <a:buNone/>
              <a:defRPr/>
            </a:lvl3pPr>
            <a:lvl4pPr marL="1828800" lvl="3" indent="-228600" algn="l">
              <a:lnSpc>
                <a:spcPct val="85000"/>
              </a:lnSpc>
              <a:spcBef>
                <a:spcPts val="300"/>
              </a:spcBef>
              <a:spcAft>
                <a:spcPts val="0"/>
              </a:spcAft>
              <a:buClr>
                <a:schemeClr val="dk1"/>
              </a:buClr>
              <a:buSzPts val="1600"/>
              <a:buNone/>
              <a:defRPr/>
            </a:lvl4pPr>
            <a:lvl5pPr marL="2286000" lvl="4" indent="-228600" algn="l">
              <a:lnSpc>
                <a:spcPct val="85000"/>
              </a:lnSpc>
              <a:spcBef>
                <a:spcPts val="300"/>
              </a:spcBef>
              <a:spcAft>
                <a:spcPts val="0"/>
              </a:spcAft>
              <a:buClr>
                <a:schemeClr val="dk1"/>
              </a:buClr>
              <a:buSzPts val="1200"/>
              <a:buNone/>
              <a:defRPr/>
            </a:lvl5pPr>
            <a:lvl6pPr marL="2743200" lvl="5" indent="-381000" algn="l">
              <a:lnSpc>
                <a:spcPct val="75000"/>
              </a:lnSpc>
              <a:spcBef>
                <a:spcPts val="1100"/>
              </a:spcBef>
              <a:spcAft>
                <a:spcPts val="0"/>
              </a:spcAft>
              <a:buClr>
                <a:schemeClr val="dk1"/>
              </a:buClr>
              <a:buSzPts val="2400"/>
              <a:buChar char="​"/>
              <a:defRPr/>
            </a:lvl6pPr>
            <a:lvl7pPr marL="3200400" lvl="6" indent="-381000" algn="l">
              <a:lnSpc>
                <a:spcPct val="110000"/>
              </a:lnSpc>
              <a:spcBef>
                <a:spcPts val="500"/>
              </a:spcBef>
              <a:spcAft>
                <a:spcPts val="0"/>
              </a:spcAft>
              <a:buClr>
                <a:schemeClr val="accent1"/>
              </a:buClr>
              <a:buSzPts val="2400"/>
              <a:buChar char="​"/>
              <a:defRPr/>
            </a:lvl7pPr>
            <a:lvl8pPr marL="3657600" lvl="7" indent="-381000" algn="l">
              <a:lnSpc>
                <a:spcPct val="110000"/>
              </a:lnSpc>
              <a:spcBef>
                <a:spcPts val="500"/>
              </a:spcBef>
              <a:spcAft>
                <a:spcPts val="0"/>
              </a:spcAft>
              <a:buClr>
                <a:schemeClr val="accent3"/>
              </a:buClr>
              <a:buSzPts val="2400"/>
              <a:buChar char="​"/>
              <a:defRPr/>
            </a:lvl8pPr>
            <a:lvl9pPr marL="4114800" lvl="8" indent="-381000" algn="l">
              <a:lnSpc>
                <a:spcPct val="85000"/>
              </a:lnSpc>
              <a:spcBef>
                <a:spcPts val="500"/>
              </a:spcBef>
              <a:spcAft>
                <a:spcPts val="0"/>
              </a:spcAft>
              <a:buClr>
                <a:schemeClr val="dk1"/>
              </a:buClr>
              <a:buSzPts val="2400"/>
              <a:buChar char="​"/>
              <a:defRPr/>
            </a:lvl9pPr>
          </a:lstStyle>
          <a:p>
            <a:endParaRPr/>
          </a:p>
        </p:txBody>
      </p:sp>
      <p:sp>
        <p:nvSpPr>
          <p:cNvPr id="2959" name="Google Shape;2959;p232"/>
          <p:cNvSpPr txBox="1">
            <a:spLocks noGrp="1"/>
          </p:cNvSpPr>
          <p:nvPr>
            <p:ph type="title"/>
          </p:nvPr>
        </p:nvSpPr>
        <p:spPr>
          <a:xfrm>
            <a:off x="838200" y="4233"/>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1900"/>
              <a:buNone/>
              <a:defRPr/>
            </a:lvl1pPr>
            <a:lvl2pPr lvl="1" algn="l">
              <a:lnSpc>
                <a:spcPct val="80000"/>
              </a:lnSpc>
              <a:spcBef>
                <a:spcPts val="0"/>
              </a:spcBef>
              <a:spcAft>
                <a:spcPts val="0"/>
              </a:spcAft>
              <a:buSzPts val="1900"/>
              <a:buNone/>
              <a:defRPr/>
            </a:lvl2pPr>
            <a:lvl3pPr lvl="2" algn="l">
              <a:lnSpc>
                <a:spcPct val="80000"/>
              </a:lnSpc>
              <a:spcBef>
                <a:spcPts val="0"/>
              </a:spcBef>
              <a:spcAft>
                <a:spcPts val="0"/>
              </a:spcAft>
              <a:buSzPts val="1900"/>
              <a:buNone/>
              <a:defRPr/>
            </a:lvl3pPr>
            <a:lvl4pPr lvl="3" algn="l">
              <a:lnSpc>
                <a:spcPct val="80000"/>
              </a:lnSpc>
              <a:spcBef>
                <a:spcPts val="0"/>
              </a:spcBef>
              <a:spcAft>
                <a:spcPts val="0"/>
              </a:spcAft>
              <a:buSzPts val="1900"/>
              <a:buNone/>
              <a:defRPr/>
            </a:lvl4pPr>
            <a:lvl5pPr lvl="4" algn="l">
              <a:lnSpc>
                <a:spcPct val="80000"/>
              </a:lnSpc>
              <a:spcBef>
                <a:spcPts val="0"/>
              </a:spcBef>
              <a:spcAft>
                <a:spcPts val="0"/>
              </a:spcAft>
              <a:buSzPts val="1900"/>
              <a:buNone/>
              <a:defRPr/>
            </a:lvl5pPr>
            <a:lvl6pPr lvl="5" algn="l">
              <a:lnSpc>
                <a:spcPct val="80000"/>
              </a:lnSpc>
              <a:spcBef>
                <a:spcPts val="0"/>
              </a:spcBef>
              <a:spcAft>
                <a:spcPts val="0"/>
              </a:spcAft>
              <a:buSzPts val="1900"/>
              <a:buNone/>
              <a:defRPr/>
            </a:lvl6pPr>
            <a:lvl7pPr lvl="6" algn="l">
              <a:lnSpc>
                <a:spcPct val="80000"/>
              </a:lnSpc>
              <a:spcBef>
                <a:spcPts val="0"/>
              </a:spcBef>
              <a:spcAft>
                <a:spcPts val="0"/>
              </a:spcAft>
              <a:buSzPts val="1900"/>
              <a:buNone/>
              <a:defRPr/>
            </a:lvl7pPr>
            <a:lvl8pPr lvl="7" algn="l">
              <a:lnSpc>
                <a:spcPct val="80000"/>
              </a:lnSpc>
              <a:spcBef>
                <a:spcPts val="0"/>
              </a:spcBef>
              <a:spcAft>
                <a:spcPts val="0"/>
              </a:spcAft>
              <a:buSzPts val="1900"/>
              <a:buNone/>
              <a:defRPr/>
            </a:lvl8pPr>
            <a:lvl9pPr lvl="8" algn="l">
              <a:lnSpc>
                <a:spcPct val="80000"/>
              </a:lnSpc>
              <a:spcBef>
                <a:spcPts val="0"/>
              </a:spcBef>
              <a:spcAft>
                <a:spcPts val="0"/>
              </a:spcAft>
              <a:buSzPts val="1900"/>
              <a:buNone/>
              <a:defRPr/>
            </a:lvl9pPr>
          </a:lstStyle>
          <a:p>
            <a:endParaRPr/>
          </a:p>
        </p:txBody>
      </p:sp>
      <p:sp>
        <p:nvSpPr>
          <p:cNvPr id="2960" name="Google Shape;2960;p232"/>
          <p:cNvSpPr txBox="1">
            <a:spLocks noGrp="1"/>
          </p:cNvSpPr>
          <p:nvPr>
            <p:ph type="ftr" idx="11"/>
          </p:nvPr>
        </p:nvSpPr>
        <p:spPr>
          <a:xfrm>
            <a:off x="4481165" y="6356351"/>
            <a:ext cx="3229500" cy="366000"/>
          </a:xfrm>
          <a:prstGeom prst="rect">
            <a:avLst/>
          </a:prstGeom>
          <a:noFill/>
          <a:ln>
            <a:noFill/>
          </a:ln>
        </p:spPr>
        <p:txBody>
          <a:bodyPr spcFirstLastPara="1" wrap="square" lIns="121900" tIns="0" rIns="121900" bIns="60925" anchor="ctr" anchorCtr="0">
            <a:noAutofit/>
          </a:bodyPr>
          <a:lstStyle>
            <a:lvl1pPr lvl="0" algn="ctr">
              <a:lnSpc>
                <a:spcPct val="96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Orange Image Right 8">
  <p:cSld name="Orange Image Right_12">
    <p:spTree>
      <p:nvGrpSpPr>
        <p:cNvPr id="1" name="Shape 2961"/>
        <p:cNvGrpSpPr/>
        <p:nvPr/>
      </p:nvGrpSpPr>
      <p:grpSpPr>
        <a:xfrm>
          <a:off x="0" y="0"/>
          <a:ext cx="0" cy="0"/>
          <a:chOff x="0" y="0"/>
          <a:chExt cx="0" cy="0"/>
        </a:xfrm>
      </p:grpSpPr>
      <p:sp>
        <p:nvSpPr>
          <p:cNvPr id="2962" name="Google Shape;2962;p233"/>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963" name="Google Shape;2963;p233"/>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964" name="Google Shape;2964;p233"/>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5" name="Google Shape;2965;p23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966" name="Google Shape;2966;p233"/>
          <p:cNvSpPr txBox="1"/>
          <p:nvPr/>
        </p:nvSpPr>
        <p:spPr>
          <a:xfrm>
            <a:off x="495299" y="652993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 Subject to Partner NDA</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Orange Image Right 1 2">
  <p:cSld name="Orange Image Right_1_2">
    <p:spTree>
      <p:nvGrpSpPr>
        <p:cNvPr id="1" name="Shape 2967"/>
        <p:cNvGrpSpPr/>
        <p:nvPr/>
      </p:nvGrpSpPr>
      <p:grpSpPr>
        <a:xfrm>
          <a:off x="0" y="0"/>
          <a:ext cx="0" cy="0"/>
          <a:chOff x="0" y="0"/>
          <a:chExt cx="0" cy="0"/>
        </a:xfrm>
      </p:grpSpPr>
      <p:sp>
        <p:nvSpPr>
          <p:cNvPr id="2968" name="Google Shape;2968;p234"/>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Inter Light"/>
              <a:ea typeface="Inter Light"/>
              <a:cs typeface="Inter Light"/>
              <a:sym typeface="Inter Light"/>
            </a:endParaRPr>
          </a:p>
        </p:txBody>
      </p:sp>
      <p:sp>
        <p:nvSpPr>
          <p:cNvPr id="2969" name="Google Shape;2969;p234"/>
          <p:cNvSpPr txBox="1">
            <a:spLocks noGrp="1"/>
          </p:cNvSpPr>
          <p:nvPr>
            <p:ph type="body" idx="1"/>
          </p:nvPr>
        </p:nvSpPr>
        <p:spPr>
          <a:xfrm>
            <a:off x="495300" y="4743451"/>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970" name="Google Shape;2970;p234"/>
          <p:cNvSpPr txBox="1">
            <a:spLocks noGrp="1"/>
          </p:cNvSpPr>
          <p:nvPr>
            <p:ph type="title"/>
          </p:nvPr>
        </p:nvSpPr>
        <p:spPr>
          <a:xfrm>
            <a:off x="495300" y="2797095"/>
            <a:ext cx="3574500" cy="1787700"/>
          </a:xfrm>
          <a:prstGeom prst="rect">
            <a:avLst/>
          </a:prstGeom>
          <a:noFill/>
          <a:ln>
            <a:noFill/>
          </a:ln>
        </p:spPr>
        <p:txBody>
          <a:bodyPr spcFirstLastPara="1" wrap="square" lIns="0" tIns="0" rIns="0" bIns="0" anchor="b" anchorCtr="0">
            <a:no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71" name="Google Shape;2971;p234"/>
          <p:cNvSpPr txBox="1"/>
          <p:nvPr/>
        </p:nvSpPr>
        <p:spPr>
          <a:xfrm>
            <a:off x="495299" y="6544679"/>
            <a:ext cx="3773700" cy="118800"/>
          </a:xfrm>
          <a:prstGeom prst="rect">
            <a:avLst/>
          </a:prstGeom>
          <a:noFill/>
          <a:ln>
            <a:noFill/>
          </a:ln>
        </p:spPr>
        <p:txBody>
          <a:bodyPr spcFirstLastPara="1" wrap="square" lIns="0" tIns="0" rIns="0" bIns="0" anchor="b" anchorCtr="0">
            <a:no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6">
  <p:cSld name="Title_8">
    <p:spTree>
      <p:nvGrpSpPr>
        <p:cNvPr id="1" name="Shape 2972"/>
        <p:cNvGrpSpPr/>
        <p:nvPr/>
      </p:nvGrpSpPr>
      <p:grpSpPr>
        <a:xfrm>
          <a:off x="0" y="0"/>
          <a:ext cx="0" cy="0"/>
          <a:chOff x="0" y="0"/>
          <a:chExt cx="0" cy="0"/>
        </a:xfrm>
      </p:grpSpPr>
      <p:sp>
        <p:nvSpPr>
          <p:cNvPr id="2973" name="Google Shape;2973;p235"/>
          <p:cNvSpPr txBox="1">
            <a:spLocks noGrp="1"/>
          </p:cNvSpPr>
          <p:nvPr>
            <p:ph type="title"/>
          </p:nvPr>
        </p:nvSpPr>
        <p:spPr>
          <a:xfrm>
            <a:off x="838200" y="4237"/>
            <a:ext cx="10515600" cy="1258800"/>
          </a:xfrm>
          <a:prstGeom prst="rect">
            <a:avLst/>
          </a:prstGeom>
          <a:noFill/>
          <a:ln>
            <a:noFill/>
          </a:ln>
        </p:spPr>
        <p:txBody>
          <a:bodyPr spcFirstLastPara="1" wrap="square" lIns="0" tIns="0" rIns="0" bIns="0" anchor="b" anchorCtr="0">
            <a:noAutofit/>
          </a:bodyPr>
          <a:lstStyle>
            <a:lvl1pPr lvl="0" algn="l">
              <a:lnSpc>
                <a:spcPct val="68000"/>
              </a:lnSpc>
              <a:spcBef>
                <a:spcPts val="0"/>
              </a:spcBef>
              <a:spcAft>
                <a:spcPts val="0"/>
              </a:spcAft>
              <a:buSzPts val="1500"/>
              <a:buNone/>
              <a:defRPr/>
            </a:lvl1pPr>
            <a:lvl2pPr lvl="1" algn="l">
              <a:lnSpc>
                <a:spcPct val="80000"/>
              </a:lnSpc>
              <a:spcBef>
                <a:spcPts val="0"/>
              </a:spcBef>
              <a:spcAft>
                <a:spcPts val="0"/>
              </a:spcAft>
              <a:buSzPts val="1500"/>
              <a:buNone/>
              <a:defRPr/>
            </a:lvl2pPr>
            <a:lvl3pPr lvl="2" algn="l">
              <a:lnSpc>
                <a:spcPct val="80000"/>
              </a:lnSpc>
              <a:spcBef>
                <a:spcPts val="0"/>
              </a:spcBef>
              <a:spcAft>
                <a:spcPts val="0"/>
              </a:spcAft>
              <a:buSzPts val="1500"/>
              <a:buNone/>
              <a:defRPr/>
            </a:lvl3pPr>
            <a:lvl4pPr lvl="3" algn="l">
              <a:lnSpc>
                <a:spcPct val="80000"/>
              </a:lnSpc>
              <a:spcBef>
                <a:spcPts val="0"/>
              </a:spcBef>
              <a:spcAft>
                <a:spcPts val="0"/>
              </a:spcAft>
              <a:buSzPts val="1500"/>
              <a:buNone/>
              <a:defRPr/>
            </a:lvl4pPr>
            <a:lvl5pPr lvl="4" algn="l">
              <a:lnSpc>
                <a:spcPct val="80000"/>
              </a:lnSpc>
              <a:spcBef>
                <a:spcPts val="0"/>
              </a:spcBef>
              <a:spcAft>
                <a:spcPts val="0"/>
              </a:spcAft>
              <a:buSzPts val="1500"/>
              <a:buNone/>
              <a:defRPr/>
            </a:lvl5pPr>
            <a:lvl6pPr lvl="5" algn="l">
              <a:lnSpc>
                <a:spcPct val="80000"/>
              </a:lnSpc>
              <a:spcBef>
                <a:spcPts val="0"/>
              </a:spcBef>
              <a:spcAft>
                <a:spcPts val="0"/>
              </a:spcAft>
              <a:buSzPts val="1500"/>
              <a:buNone/>
              <a:defRPr/>
            </a:lvl6pPr>
            <a:lvl7pPr lvl="6" algn="l">
              <a:lnSpc>
                <a:spcPct val="80000"/>
              </a:lnSpc>
              <a:spcBef>
                <a:spcPts val="0"/>
              </a:spcBef>
              <a:spcAft>
                <a:spcPts val="0"/>
              </a:spcAft>
              <a:buSzPts val="1500"/>
              <a:buNone/>
              <a:defRPr/>
            </a:lvl7pPr>
            <a:lvl8pPr lvl="7" algn="l">
              <a:lnSpc>
                <a:spcPct val="80000"/>
              </a:lnSpc>
              <a:spcBef>
                <a:spcPts val="0"/>
              </a:spcBef>
              <a:spcAft>
                <a:spcPts val="0"/>
              </a:spcAft>
              <a:buSzPts val="1500"/>
              <a:buNone/>
              <a:defRPr/>
            </a:lvl8pPr>
            <a:lvl9pPr lvl="8" algn="l">
              <a:lnSpc>
                <a:spcPct val="80000"/>
              </a:lnSpc>
              <a:spcBef>
                <a:spcPts val="0"/>
              </a:spcBef>
              <a:spcAft>
                <a:spcPts val="0"/>
              </a:spcAft>
              <a:buSzPts val="15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Orange Image Right 9">
  <p:cSld name="Orange Image Right_13">
    <p:spTree>
      <p:nvGrpSpPr>
        <p:cNvPr id="1" name="Shape 2974"/>
        <p:cNvGrpSpPr/>
        <p:nvPr/>
      </p:nvGrpSpPr>
      <p:grpSpPr>
        <a:xfrm>
          <a:off x="0" y="0"/>
          <a:ext cx="0" cy="0"/>
          <a:chOff x="0" y="0"/>
          <a:chExt cx="0" cy="0"/>
        </a:xfrm>
      </p:grpSpPr>
      <p:sp>
        <p:nvSpPr>
          <p:cNvPr id="2975" name="Google Shape;2975;p236"/>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FFFFFF"/>
              </a:solidFill>
              <a:latin typeface="Inter Light"/>
              <a:ea typeface="Inter Light"/>
              <a:cs typeface="Inter Light"/>
              <a:sym typeface="Inter Light"/>
            </a:endParaRPr>
          </a:p>
        </p:txBody>
      </p:sp>
      <p:sp>
        <p:nvSpPr>
          <p:cNvPr id="2976" name="Google Shape;2976;p236"/>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977" name="Google Shape;2977;p236"/>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78" name="Google Shape;2978;p23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979" name="Google Shape;2979;p236"/>
          <p:cNvSpPr txBox="1"/>
          <p:nvPr/>
        </p:nvSpPr>
        <p:spPr>
          <a:xfrm>
            <a:off x="495299" y="6545191"/>
            <a:ext cx="37737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
        <p:nvSpPr>
          <p:cNvPr id="2980" name="Google Shape;2980;p236"/>
          <p:cNvSpPr txBox="1"/>
          <p:nvPr/>
        </p:nvSpPr>
        <p:spPr>
          <a:xfrm>
            <a:off x="9038525" y="6519275"/>
            <a:ext cx="2170500" cy="123000"/>
          </a:xfrm>
          <a:prstGeom prst="rect">
            <a:avLst/>
          </a:prstGeom>
          <a:noFill/>
          <a:ln>
            <a:noFill/>
          </a:ln>
        </p:spPr>
        <p:txBody>
          <a:bodyPr spcFirstLastPara="1" wrap="square" lIns="0" tIns="0" rIns="0" bIns="0" anchor="b" anchorCtr="0">
            <a:sp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chemeClr val="dk2"/>
                </a:solidFill>
                <a:latin typeface="Space Mono"/>
                <a:ea typeface="Space Mono"/>
                <a:cs typeface="Space Mono"/>
                <a:sym typeface="Space Mono"/>
              </a:rPr>
              <a:t>Uncomplicate Data Storage, Forever</a:t>
            </a:r>
            <a:endParaRPr sz="800" b="0" i="0" u="none" strike="noStrike" cap="none">
              <a:solidFill>
                <a:schemeClr val="dk2"/>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ntent slide 04">
  <p:cSld name="Title and Bullet_1_1">
    <p:spTree>
      <p:nvGrpSpPr>
        <p:cNvPr id="1" name="Shape 2981"/>
        <p:cNvGrpSpPr/>
        <p:nvPr/>
      </p:nvGrpSpPr>
      <p:grpSpPr>
        <a:xfrm>
          <a:off x="0" y="0"/>
          <a:ext cx="0" cy="0"/>
          <a:chOff x="0" y="0"/>
          <a:chExt cx="0" cy="0"/>
        </a:xfrm>
      </p:grpSpPr>
      <p:sp>
        <p:nvSpPr>
          <p:cNvPr id="2982" name="Google Shape;2982;p237"/>
          <p:cNvSpPr/>
          <p:nvPr/>
        </p:nvSpPr>
        <p:spPr>
          <a:xfrm>
            <a:off x="100" y="-100"/>
            <a:ext cx="1219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37"/>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800"/>
              <a:buFont typeface="Inter SemiBold"/>
              <a:buNone/>
              <a:defRPr>
                <a:solidFill>
                  <a:schemeClr val="lt1"/>
                </a:solidFill>
                <a:latin typeface="Inter SemiBold"/>
                <a:ea typeface="Inter SemiBold"/>
                <a:cs typeface="Inter SemiBold"/>
                <a:sym typeface="Inter SemiBold"/>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2984" name="Google Shape;2984;p237"/>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2985" name="Google Shape;2985;p237"/>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sp>
        <p:nvSpPr>
          <p:cNvPr id="2986" name="Google Shape;2986;p237"/>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987" name="Google Shape;2987;p237"/>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pic>
        <p:nvPicPr>
          <p:cNvPr id="2988" name="Google Shape;2988;p237"/>
          <p:cNvPicPr preferRelativeResize="0"/>
          <p:nvPr/>
        </p:nvPicPr>
        <p:blipFill>
          <a:blip r:embed="rId2">
            <a:alphaModFix/>
          </a:blip>
          <a:stretch>
            <a:fillRect/>
          </a:stretch>
        </p:blipFill>
        <p:spPr>
          <a:xfrm>
            <a:off x="8913038" y="6531950"/>
            <a:ext cx="2770632" cy="1200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Subtitle-Dark Hex">
  <p:cSld name="Title and Subtitle 1_1">
    <p:spTree>
      <p:nvGrpSpPr>
        <p:cNvPr id="1" name="Shape 2995"/>
        <p:cNvGrpSpPr/>
        <p:nvPr/>
      </p:nvGrpSpPr>
      <p:grpSpPr>
        <a:xfrm>
          <a:off x="0" y="0"/>
          <a:ext cx="0" cy="0"/>
          <a:chOff x="0" y="0"/>
          <a:chExt cx="0" cy="0"/>
        </a:xfrm>
      </p:grpSpPr>
      <p:sp>
        <p:nvSpPr>
          <p:cNvPr id="2996" name="Google Shape;2996;p239"/>
          <p:cNvSpPr/>
          <p:nvPr/>
        </p:nvSpPr>
        <p:spPr>
          <a:xfrm>
            <a:off x="-3750" y="0"/>
            <a:ext cx="121998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7" name="Google Shape;2997;p239"/>
          <p:cNvPicPr preferRelativeResize="0"/>
          <p:nvPr/>
        </p:nvPicPr>
        <p:blipFill rotWithShape="1">
          <a:blip r:embed="rId2">
            <a:alphaModFix/>
          </a:blip>
          <a:srcRect/>
          <a:stretch/>
        </p:blipFill>
        <p:spPr>
          <a:xfrm>
            <a:off x="5339284" y="10"/>
            <a:ext cx="6851112" cy="4722974"/>
          </a:xfrm>
          <a:prstGeom prst="rect">
            <a:avLst/>
          </a:prstGeom>
          <a:noFill/>
          <a:ln>
            <a:noFill/>
          </a:ln>
        </p:spPr>
      </p:pic>
      <p:sp>
        <p:nvSpPr>
          <p:cNvPr id="2998" name="Google Shape;2998;p239"/>
          <p:cNvSpPr txBox="1">
            <a:spLocks noGrp="1"/>
          </p:cNvSpPr>
          <p:nvPr>
            <p:ph type="title"/>
          </p:nvPr>
        </p:nvSpPr>
        <p:spPr>
          <a:xfrm>
            <a:off x="495310" y="549415"/>
            <a:ext cx="111876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999" name="Google Shape;2999;p239"/>
          <p:cNvSpPr txBox="1">
            <a:spLocks noGrp="1"/>
          </p:cNvSpPr>
          <p:nvPr>
            <p:ph type="subTitle" idx="1"/>
          </p:nvPr>
        </p:nvSpPr>
        <p:spPr>
          <a:xfrm>
            <a:off x="494199" y="1088135"/>
            <a:ext cx="111888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3000" name="Google Shape;3000;p239"/>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3001" name="Google Shape;3001;p239"/>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3002" name="Google Shape;3002;p239"/>
          <p:cNvSpPr txBox="1"/>
          <p:nvPr/>
        </p:nvSpPr>
        <p:spPr>
          <a:xfrm>
            <a:off x="49530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D8D8D8"/>
                </a:solidFill>
                <a:latin typeface="Arial"/>
                <a:ea typeface="Arial"/>
                <a:cs typeface="Arial"/>
                <a:sym typeface="Arial"/>
              </a:rPr>
              <a:t>©</a:t>
            </a:r>
            <a:r>
              <a:rPr lang="en-US" sz="800" b="0" i="0" u="none" strike="noStrike" cap="none">
                <a:solidFill>
                  <a:srgbClr val="D8D8D8"/>
                </a:solidFill>
                <a:latin typeface="Space Mono"/>
                <a:ea typeface="Space Mono"/>
                <a:cs typeface="Space Mono"/>
                <a:sym typeface="Space Mono"/>
              </a:rPr>
              <a:t>2025 Pure Storage</a:t>
            </a:r>
            <a:endParaRPr sz="800" b="0" i="0" u="none" strike="noStrike" cap="none">
              <a:solidFill>
                <a:srgbClr val="BFBFB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ange Image Right">
  <p:cSld name="Orange Image Right">
    <p:spTree>
      <p:nvGrpSpPr>
        <p:cNvPr id="1" name="Shape 199"/>
        <p:cNvGrpSpPr/>
        <p:nvPr/>
      </p:nvGrpSpPr>
      <p:grpSpPr>
        <a:xfrm>
          <a:off x="0" y="0"/>
          <a:ext cx="0" cy="0"/>
          <a:chOff x="0" y="0"/>
          <a:chExt cx="0" cy="0"/>
        </a:xfrm>
      </p:grpSpPr>
      <p:sp>
        <p:nvSpPr>
          <p:cNvPr id="200" name="Google Shape;200;p19"/>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01" name="Google Shape;201;p19"/>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02" name="Google Shape;202;p19"/>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19"/>
          <p:cNvSpPr>
            <a:spLocks noGrp="1"/>
          </p:cNvSpPr>
          <p:nvPr>
            <p:ph type="pic" idx="2"/>
          </p:nvPr>
        </p:nvSpPr>
        <p:spPr>
          <a:xfrm>
            <a:off x="4658400" y="0"/>
            <a:ext cx="7531500" cy="6858000"/>
          </a:xfrm>
          <a:prstGeom prst="rect">
            <a:avLst/>
          </a:prstGeom>
          <a:noFill/>
          <a:ln>
            <a:noFill/>
          </a:ln>
        </p:spPr>
      </p:sp>
      <p:sp>
        <p:nvSpPr>
          <p:cNvPr id="204" name="Google Shape;204;p1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05" name="Google Shape;205;p19"/>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475"/>
        <p:cNvGrpSpPr/>
        <p:nvPr/>
      </p:nvGrpSpPr>
      <p:grpSpPr>
        <a:xfrm>
          <a:off x="0" y="0"/>
          <a:ext cx="0" cy="0"/>
          <a:chOff x="0" y="0"/>
          <a:chExt cx="0" cy="0"/>
        </a:xfrm>
      </p:grpSpPr>
      <p:sp>
        <p:nvSpPr>
          <p:cNvPr id="476" name="Google Shape;476;p42"/>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Inter Light"/>
                <a:ea typeface="Inter Light"/>
                <a:cs typeface="Inter Light"/>
                <a:sym typeface="Inter Light"/>
              </a:defRPr>
            </a:lvl1pPr>
            <a:lvl2pPr marR="0" lvl="1"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2pPr>
            <a:lvl3pPr marR="0" lvl="2"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3pPr>
            <a:lvl4pPr marR="0" lvl="3"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4pPr>
            <a:lvl5pPr marR="0" lvl="4"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5pPr>
            <a:lvl6pPr marR="0" lvl="5"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6pPr>
            <a:lvl7pPr marR="0" lvl="6"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7pPr>
            <a:lvl8pPr marR="0" lvl="7"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8pPr>
            <a:lvl9pPr marR="0" lvl="8" algn="l" rtl="0">
              <a:spcBef>
                <a:spcPts val="0"/>
              </a:spcBef>
              <a:spcAft>
                <a:spcPts val="0"/>
              </a:spcAft>
              <a:buSzPts val="1100"/>
              <a:buNone/>
              <a:defRPr sz="1867" b="0" i="0" u="none" strike="noStrike" cap="none">
                <a:solidFill>
                  <a:schemeClr val="dk1"/>
                </a:solidFill>
                <a:latin typeface="Inter Light"/>
                <a:ea typeface="Inter Light"/>
                <a:cs typeface="Inter Light"/>
                <a:sym typeface="Inter Light"/>
              </a:defRPr>
            </a:lvl9pPr>
          </a:lstStyle>
          <a:p>
            <a:endParaRPr/>
          </a:p>
        </p:txBody>
      </p:sp>
      <p:sp>
        <p:nvSpPr>
          <p:cNvPr id="477" name="Google Shape;477;p42"/>
          <p:cNvSpPr txBox="1">
            <a:spLocks noGrp="1"/>
          </p:cNvSpPr>
          <p:nvPr>
            <p:ph type="ftr" idx="11"/>
          </p:nvPr>
        </p:nvSpPr>
        <p:spPr>
          <a:xfrm>
            <a:off x="495299" y="6302440"/>
            <a:ext cx="6598000" cy="206851"/>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SzPts val="1400"/>
              <a:buNone/>
              <a:defRPr/>
            </a:lvl1pPr>
            <a:lvl2pPr lvl="1" algn="l">
              <a:spcBef>
                <a:spcPts val="267"/>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8" name="Google Shape;478;p42"/>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Inter Light"/>
                <a:ea typeface="Inter Light"/>
                <a:cs typeface="Inter Light"/>
                <a:sym typeface="Inter Light"/>
              </a:defRPr>
            </a:lvl1pPr>
            <a:lvl2pPr marL="0" marR="0" lvl="1" indent="0" algn="l" rtl="0">
              <a:spcBef>
                <a:spcPts val="0"/>
              </a:spcBef>
              <a:buNone/>
              <a:defRPr sz="1867">
                <a:solidFill>
                  <a:schemeClr val="dk1"/>
                </a:solidFill>
                <a:latin typeface="Inter Light"/>
                <a:ea typeface="Inter Light"/>
                <a:cs typeface="Inter Light"/>
                <a:sym typeface="Inter Light"/>
              </a:defRPr>
            </a:lvl2pPr>
            <a:lvl3pPr marL="0" marR="0" lvl="2" indent="0" algn="l" rtl="0">
              <a:spcBef>
                <a:spcPts val="0"/>
              </a:spcBef>
              <a:buNone/>
              <a:defRPr sz="1867">
                <a:solidFill>
                  <a:schemeClr val="dk1"/>
                </a:solidFill>
                <a:latin typeface="Inter Light"/>
                <a:ea typeface="Inter Light"/>
                <a:cs typeface="Inter Light"/>
                <a:sym typeface="Inter Light"/>
              </a:defRPr>
            </a:lvl3pPr>
            <a:lvl4pPr marL="0" marR="0" lvl="3" indent="0" algn="l" rtl="0">
              <a:spcBef>
                <a:spcPts val="0"/>
              </a:spcBef>
              <a:buNone/>
              <a:defRPr sz="1867">
                <a:solidFill>
                  <a:schemeClr val="dk1"/>
                </a:solidFill>
                <a:latin typeface="Inter Light"/>
                <a:ea typeface="Inter Light"/>
                <a:cs typeface="Inter Light"/>
                <a:sym typeface="Inter Light"/>
              </a:defRPr>
            </a:lvl4pPr>
            <a:lvl5pPr marL="0" marR="0" lvl="4" indent="0" algn="l" rtl="0">
              <a:spcBef>
                <a:spcPts val="0"/>
              </a:spcBef>
              <a:buNone/>
              <a:defRPr sz="1867">
                <a:solidFill>
                  <a:schemeClr val="dk1"/>
                </a:solidFill>
                <a:latin typeface="Inter Light"/>
                <a:ea typeface="Inter Light"/>
                <a:cs typeface="Inter Light"/>
                <a:sym typeface="Inter Light"/>
              </a:defRPr>
            </a:lvl5pPr>
            <a:lvl6pPr marL="0" marR="0" lvl="5" indent="0" algn="l" rtl="0">
              <a:spcBef>
                <a:spcPts val="0"/>
              </a:spcBef>
              <a:buNone/>
              <a:defRPr sz="1867">
                <a:solidFill>
                  <a:schemeClr val="dk1"/>
                </a:solidFill>
                <a:latin typeface="Inter Light"/>
                <a:ea typeface="Inter Light"/>
                <a:cs typeface="Inter Light"/>
                <a:sym typeface="Inter Light"/>
              </a:defRPr>
            </a:lvl6pPr>
            <a:lvl7pPr marL="0" marR="0" lvl="6" indent="0" algn="l" rtl="0">
              <a:spcBef>
                <a:spcPts val="0"/>
              </a:spcBef>
              <a:buNone/>
              <a:defRPr sz="1867">
                <a:solidFill>
                  <a:schemeClr val="dk1"/>
                </a:solidFill>
                <a:latin typeface="Inter Light"/>
                <a:ea typeface="Inter Light"/>
                <a:cs typeface="Inter Light"/>
                <a:sym typeface="Inter Light"/>
              </a:defRPr>
            </a:lvl7pPr>
            <a:lvl8pPr marL="0" marR="0" lvl="7" indent="0" algn="l" rtl="0">
              <a:spcBef>
                <a:spcPts val="0"/>
              </a:spcBef>
              <a:buNone/>
              <a:defRPr sz="1867">
                <a:solidFill>
                  <a:schemeClr val="dk1"/>
                </a:solidFill>
                <a:latin typeface="Inter Light"/>
                <a:ea typeface="Inter Light"/>
                <a:cs typeface="Inter Light"/>
                <a:sym typeface="Inter Light"/>
              </a:defRPr>
            </a:lvl8pPr>
            <a:lvl9pPr marL="0" marR="0" lvl="8" indent="0" algn="l" rtl="0">
              <a:spcBef>
                <a:spcPts val="0"/>
              </a:spcBef>
              <a:buNone/>
              <a:defRPr sz="1867">
                <a:solidFill>
                  <a:schemeClr val="dk1"/>
                </a:solidFill>
                <a:latin typeface="Inter Light"/>
                <a:ea typeface="Inter Light"/>
                <a:cs typeface="Inter Light"/>
                <a:sym typeface="Inter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0512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83"/>
        <p:cNvGrpSpPr/>
        <p:nvPr/>
      </p:nvGrpSpPr>
      <p:grpSpPr>
        <a:xfrm>
          <a:off x="0" y="0"/>
          <a:ext cx="0" cy="0"/>
          <a:chOff x="0" y="0"/>
          <a:chExt cx="0" cy="0"/>
        </a:xfrm>
      </p:grpSpPr>
      <p:sp>
        <p:nvSpPr>
          <p:cNvPr id="84" name="Google Shape;84;p6"/>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spcBef>
                <a:spcPts val="226"/>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13102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le + Subhead">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838200" y="1234679"/>
            <a:ext cx="10515600" cy="266700"/>
          </a:xfrm>
          <a:prstGeom prst="rect">
            <a:avLst/>
          </a:prstGeom>
        </p:spPr>
        <p:txBody>
          <a:bodyPr lIns="0" rIns="0">
            <a:noAutofit/>
          </a:bodyPr>
          <a:lstStyle>
            <a:lvl1pPr>
              <a:buNone/>
              <a:defRPr sz="1867" b="0" i="0" cap="all" baseline="0">
                <a:solidFill>
                  <a:schemeClr val="tx1"/>
                </a:solidFill>
                <a:latin typeface="Proxima Nova" charset="0"/>
                <a:ea typeface="Proxima Nova" charset="0"/>
                <a:cs typeface="Proxima Nova" charset="0"/>
              </a:defRPr>
            </a:lvl1pPr>
            <a:lvl2pPr marL="171438" indent="0">
              <a:buNone/>
              <a:defRPr/>
            </a:lvl2pPr>
            <a:lvl3pPr marL="171438" indent="0">
              <a:buNone/>
              <a:defRPr/>
            </a:lvl3pPr>
            <a:lvl4pPr marL="342874" indent="0">
              <a:buNone/>
              <a:defRPr/>
            </a:lvl4pPr>
            <a:lvl5pPr marL="342874" indent="0">
              <a:buNone/>
              <a:defRPr/>
            </a:lvl5pPr>
          </a:lstStyle>
          <a:p>
            <a:pPr lvl="0"/>
            <a:r>
              <a:rPr lang="en-US" dirty="0"/>
              <a:t>SUBHEAD GOES HERE + LOOKS LIKE THIS</a:t>
            </a:r>
          </a:p>
        </p:txBody>
      </p:sp>
      <p:sp>
        <p:nvSpPr>
          <p:cNvPr id="2" name="Title 1">
            <a:extLst>
              <a:ext uri="{FF2B5EF4-FFF2-40B4-BE49-F238E27FC236}">
                <a16:creationId xmlns:a16="http://schemas.microsoft.com/office/drawing/2014/main" id="{76FB2FAC-02D6-4C7B-A562-F5C383C9BBEF}"/>
              </a:ext>
            </a:extLst>
          </p:cNvPr>
          <p:cNvSpPr>
            <a:spLocks noGrp="1"/>
          </p:cNvSpPr>
          <p:nvPr>
            <p:ph type="title" hasCustomPrompt="1"/>
          </p:nvPr>
        </p:nvSpPr>
        <p:spPr>
          <a:xfrm>
            <a:off x="838200" y="815004"/>
            <a:ext cx="10515600" cy="448157"/>
          </a:xfrm>
        </p:spPr>
        <p:txBody>
          <a:bodyPr/>
          <a:lstStyle>
            <a:lvl1pPr>
              <a:defRPr/>
            </a:lvl1pPr>
          </a:lstStyle>
          <a:p>
            <a:r>
              <a:rPr lang="en-US" dirty="0"/>
              <a:t>PLACEHOLDER TITLE</a:t>
            </a:r>
          </a:p>
        </p:txBody>
      </p:sp>
    </p:spTree>
    <p:extLst>
      <p:ext uri="{BB962C8B-B14F-4D97-AF65-F5344CB8AC3E}">
        <p14:creationId xmlns:p14="http://schemas.microsoft.com/office/powerpoint/2010/main" val="1972712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blipFill>
          <a:blip r:embed="rId2">
            <a:alphaModFix/>
          </a:blip>
          <a:stretch>
            <a:fillRect/>
          </a:stretch>
        </a:blipFill>
        <a:effectLst/>
      </p:bgPr>
    </p:bg>
    <p:spTree>
      <p:nvGrpSpPr>
        <p:cNvPr id="1" name="Shape 1756"/>
        <p:cNvGrpSpPr/>
        <p:nvPr/>
      </p:nvGrpSpPr>
      <p:grpSpPr>
        <a:xfrm>
          <a:off x="0" y="0"/>
          <a:ext cx="0" cy="0"/>
          <a:chOff x="0" y="0"/>
          <a:chExt cx="0" cy="0"/>
        </a:xfrm>
      </p:grpSpPr>
    </p:spTree>
    <p:extLst>
      <p:ext uri="{BB962C8B-B14F-4D97-AF65-F5344CB8AC3E}">
        <p14:creationId xmlns:p14="http://schemas.microsoft.com/office/powerpoint/2010/main" val="117977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lank-Black">
  <p:cSld name="Blank-Black">
    <p:spTree>
      <p:nvGrpSpPr>
        <p:cNvPr id="1" name="Shape 325"/>
        <p:cNvGrpSpPr/>
        <p:nvPr/>
      </p:nvGrpSpPr>
      <p:grpSpPr>
        <a:xfrm>
          <a:off x="0" y="0"/>
          <a:ext cx="0" cy="0"/>
          <a:chOff x="0" y="0"/>
          <a:chExt cx="0" cy="0"/>
        </a:xfrm>
      </p:grpSpPr>
      <p:sp>
        <p:nvSpPr>
          <p:cNvPr id="326" name="Google Shape;326;p36"/>
          <p:cNvSpPr/>
          <p:nvPr/>
        </p:nvSpPr>
        <p:spPr>
          <a:xfrm>
            <a:off x="-3750" y="0"/>
            <a:ext cx="121995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328" name="Google Shape;328;p36"/>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329" name="Google Shape;329;p36"/>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extLst>
      <p:ext uri="{BB962C8B-B14F-4D97-AF65-F5344CB8AC3E}">
        <p14:creationId xmlns:p14="http://schemas.microsoft.com/office/powerpoint/2010/main" val="248816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range Image Right 1">
  <p:cSld name="Orange Image Right_3">
    <p:spTree>
      <p:nvGrpSpPr>
        <p:cNvPr id="1" name="Shape 206"/>
        <p:cNvGrpSpPr/>
        <p:nvPr/>
      </p:nvGrpSpPr>
      <p:grpSpPr>
        <a:xfrm>
          <a:off x="0" y="0"/>
          <a:ext cx="0" cy="0"/>
          <a:chOff x="0" y="0"/>
          <a:chExt cx="0" cy="0"/>
        </a:xfrm>
      </p:grpSpPr>
      <p:sp>
        <p:nvSpPr>
          <p:cNvPr id="207" name="Google Shape;207;p20"/>
          <p:cNvSpPr>
            <a:spLocks noGrp="1"/>
          </p:cNvSpPr>
          <p:nvPr>
            <p:ph type="pic" idx="2"/>
          </p:nvPr>
        </p:nvSpPr>
        <p:spPr>
          <a:xfrm>
            <a:off x="4658400" y="0"/>
            <a:ext cx="7531500" cy="6858000"/>
          </a:xfrm>
          <a:prstGeom prst="rect">
            <a:avLst/>
          </a:prstGeom>
          <a:noFill/>
          <a:ln>
            <a:noFill/>
          </a:ln>
        </p:spPr>
      </p:sp>
      <p:sp>
        <p:nvSpPr>
          <p:cNvPr id="208" name="Google Shape;208;p20"/>
          <p:cNvSpPr/>
          <p:nvPr/>
        </p:nvSpPr>
        <p:spPr>
          <a:xfrm>
            <a:off x="0" y="0"/>
            <a:ext cx="46584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09" name="Google Shape;209;p20"/>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rtl="0">
              <a:lnSpc>
                <a:spcPct val="96000"/>
              </a:lnSpc>
              <a:spcBef>
                <a:spcPts val="1200"/>
              </a:spcBef>
              <a:spcAft>
                <a:spcPts val="0"/>
              </a:spcAft>
              <a:buClr>
                <a:schemeClr val="lt1"/>
              </a:buClr>
              <a:buSzPts val="1800"/>
              <a:buNone/>
              <a:defRPr sz="1800">
                <a:solidFill>
                  <a:schemeClr val="lt1"/>
                </a:solidFill>
              </a:defRPr>
            </a:lvl1pPr>
            <a:lvl2pPr marL="914400" lvl="1" indent="-228600" algn="l" rtl="0">
              <a:lnSpc>
                <a:spcPct val="107000"/>
              </a:lnSpc>
              <a:spcBef>
                <a:spcPts val="0"/>
              </a:spcBef>
              <a:spcAft>
                <a:spcPts val="0"/>
              </a:spcAft>
              <a:buClr>
                <a:schemeClr val="lt1"/>
              </a:buClr>
              <a:buSzPts val="2100"/>
              <a:buNone/>
              <a:defRPr>
                <a:solidFill>
                  <a:schemeClr val="lt1"/>
                </a:solidFill>
              </a:defRPr>
            </a:lvl2pPr>
            <a:lvl3pPr marL="1371600" lvl="2" indent="-228600" algn="l" rtl="0">
              <a:lnSpc>
                <a:spcPct val="107000"/>
              </a:lnSpc>
              <a:spcBef>
                <a:spcPts val="0"/>
              </a:spcBef>
              <a:spcAft>
                <a:spcPts val="0"/>
              </a:spcAft>
              <a:buClr>
                <a:schemeClr val="lt1"/>
              </a:buClr>
              <a:buSzPts val="1800"/>
              <a:buNone/>
              <a:defRPr>
                <a:solidFill>
                  <a:schemeClr val="lt1"/>
                </a:solidFill>
              </a:defRPr>
            </a:lvl3pPr>
            <a:lvl4pPr marL="1828800" lvl="3" indent="-228600" algn="l" rtl="0">
              <a:lnSpc>
                <a:spcPct val="107000"/>
              </a:lnSpc>
              <a:spcBef>
                <a:spcPts val="0"/>
              </a:spcBef>
              <a:spcAft>
                <a:spcPts val="0"/>
              </a:spcAft>
              <a:buClr>
                <a:schemeClr val="lt1"/>
              </a:buClr>
              <a:buSzPts val="1800"/>
              <a:buNone/>
              <a:defRPr>
                <a:solidFill>
                  <a:schemeClr val="lt1"/>
                </a:solidFill>
              </a:defRPr>
            </a:lvl4pPr>
            <a:lvl5pPr marL="2286000" lvl="4" indent="-228600" algn="l" rtl="0">
              <a:lnSpc>
                <a:spcPct val="96000"/>
              </a:lnSpc>
              <a:spcBef>
                <a:spcPts val="1800"/>
              </a:spcBef>
              <a:spcAft>
                <a:spcPts val="0"/>
              </a:spcAft>
              <a:buSzPts val="2800"/>
              <a:buFont typeface="Arial"/>
              <a:buNone/>
              <a:defRPr>
                <a:solidFill>
                  <a:schemeClr val="lt1"/>
                </a:solidFill>
              </a:defRPr>
            </a:lvl5pPr>
            <a:lvl6pPr marL="2743200" lvl="5" indent="-228600" algn="l" rtl="0">
              <a:lnSpc>
                <a:spcPct val="96000"/>
              </a:lnSpc>
              <a:spcBef>
                <a:spcPts val="0"/>
              </a:spcBef>
              <a:spcAft>
                <a:spcPts val="0"/>
              </a:spcAft>
              <a:buClr>
                <a:schemeClr val="lt1"/>
              </a:buClr>
              <a:buSzPts val="2100"/>
              <a:buNone/>
              <a:defRPr>
                <a:solidFill>
                  <a:schemeClr val="lt1"/>
                </a:solidFill>
              </a:defRPr>
            </a:lvl6pPr>
            <a:lvl7pPr marL="3200400" lvl="6" indent="-330200" algn="l" rtl="0">
              <a:lnSpc>
                <a:spcPct val="107000"/>
              </a:lnSpc>
              <a:spcBef>
                <a:spcPts val="1200"/>
              </a:spcBef>
              <a:spcAft>
                <a:spcPts val="0"/>
              </a:spcAft>
              <a:buClr>
                <a:schemeClr val="lt1"/>
              </a:buClr>
              <a:buSzPts val="1600"/>
              <a:buChar char="​"/>
              <a:defRPr>
                <a:solidFill>
                  <a:schemeClr val="lt1"/>
                </a:solidFill>
              </a:defRPr>
            </a:lvl7pPr>
            <a:lvl8pPr marL="3657600" lvl="7" indent="-577850" algn="l" rtl="0">
              <a:lnSpc>
                <a:spcPct val="87000"/>
              </a:lnSpc>
              <a:spcBef>
                <a:spcPts val="1800"/>
              </a:spcBef>
              <a:spcAft>
                <a:spcPts val="0"/>
              </a:spcAft>
              <a:buClr>
                <a:schemeClr val="lt1"/>
              </a:buClr>
              <a:buSzPts val="5500"/>
              <a:buChar char="​"/>
              <a:defRPr>
                <a:solidFill>
                  <a:schemeClr val="lt1"/>
                </a:solidFill>
              </a:defRPr>
            </a:lvl8pPr>
            <a:lvl9pPr marL="4114800" lvl="8" indent="-660400" algn="l" rtl="0">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10" name="Google Shape;210;p20"/>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rtl="0">
              <a:lnSpc>
                <a:spcPct val="87000"/>
              </a:lnSpc>
              <a:spcBef>
                <a:spcPts val="0"/>
              </a:spcBef>
              <a:spcAft>
                <a:spcPts val="0"/>
              </a:spcAft>
              <a:buClr>
                <a:schemeClr val="lt1"/>
              </a:buClr>
              <a:buSzPts val="4400"/>
              <a:buFont typeface="Inter ExtraBold"/>
              <a:buNone/>
              <a:defRPr sz="44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p20"/>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12" name="Google Shape;212;p20"/>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p:cSld name="Orange Title">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3"/>
          <p:cNvSpPr txBox="1">
            <a:spLocks noGrp="1"/>
          </p:cNvSpPr>
          <p:nvPr>
            <p:ph type="body" idx="1"/>
          </p:nvPr>
        </p:nvSpPr>
        <p:spPr>
          <a:xfrm>
            <a:off x="495299" y="4195085"/>
            <a:ext cx="7055100" cy="9618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600"/>
              </a:spcBef>
              <a:spcAft>
                <a:spcPts val="0"/>
              </a:spcAft>
              <a:buSzPts val="1800"/>
              <a:buFont typeface="Helvetica Neue"/>
              <a:buNone/>
              <a:defRPr sz="1800">
                <a:solidFill>
                  <a:srgbClr val="FEB898"/>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342900" algn="l">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34" name="Google Shape;34;p3"/>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35" name="Google Shape;35;p3"/>
          <p:cNvSpPr txBox="1">
            <a:spLocks noGrp="1"/>
          </p:cNvSpPr>
          <p:nvPr>
            <p:ph type="body" idx="3"/>
          </p:nvPr>
        </p:nvSpPr>
        <p:spPr>
          <a:xfrm>
            <a:off x="491019" y="6227544"/>
            <a:ext cx="188220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36" name="Google Shape;36;p3"/>
          <p:cNvSpPr txBox="1">
            <a:spLocks noGrp="1"/>
          </p:cNvSpPr>
          <p:nvPr>
            <p:ph type="title"/>
          </p:nvPr>
        </p:nvSpPr>
        <p:spPr>
          <a:xfrm>
            <a:off x="431625" y="1714500"/>
            <a:ext cx="5442300" cy="1498200"/>
          </a:xfrm>
          <a:prstGeom prst="rect">
            <a:avLst/>
          </a:prstGeom>
          <a:noFill/>
          <a:ln>
            <a:noFill/>
          </a:ln>
        </p:spPr>
        <p:txBody>
          <a:bodyPr spcFirstLastPara="1" wrap="square" lIns="0" tIns="0" rIns="0" bIns="0" anchor="t" anchorCtr="0">
            <a:noAutofit/>
          </a:bodyPr>
          <a:lstStyle>
            <a:lvl1pPr lvl="0" algn="l">
              <a:lnSpc>
                <a:spcPct val="87000"/>
              </a:lnSpc>
              <a:spcBef>
                <a:spcPts val="0"/>
              </a:spcBef>
              <a:spcAft>
                <a:spcPts val="0"/>
              </a:spcAft>
              <a:buClr>
                <a:schemeClr val="lt1"/>
              </a:buClr>
              <a:buSzPts val="5400"/>
              <a:buFont typeface="Inter SemiBold"/>
              <a:buNone/>
              <a:defRPr sz="5400">
                <a:solidFill>
                  <a:schemeClr val="lt1"/>
                </a:solidFill>
                <a:latin typeface="Inter SemiBold"/>
                <a:ea typeface="Inter SemiBold"/>
                <a:cs typeface="Inter SemiBold"/>
                <a:sym typeface="Inter SemiBold"/>
              </a:defRPr>
            </a:lvl1pPr>
            <a:lvl2pPr lvl="1"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2pPr>
            <a:lvl3pPr lvl="2"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3pPr>
            <a:lvl4pPr lvl="3"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4pPr>
            <a:lvl5pPr lvl="4"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5pPr>
            <a:lvl6pPr lvl="5"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6pPr>
            <a:lvl7pPr lvl="6"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7pPr>
            <a:lvl8pPr lvl="7"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8pPr>
            <a:lvl9pPr lvl="8"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9pPr>
          </a:lstStyle>
          <a:p>
            <a:endParaRPr/>
          </a:p>
        </p:txBody>
      </p:sp>
      <p:grpSp>
        <p:nvGrpSpPr>
          <p:cNvPr id="37" name="Google Shape;37;p3"/>
          <p:cNvGrpSpPr/>
          <p:nvPr/>
        </p:nvGrpSpPr>
        <p:grpSpPr>
          <a:xfrm>
            <a:off x="495295" y="452553"/>
            <a:ext cx="2262687" cy="397148"/>
            <a:chOff x="495295" y="452553"/>
            <a:chExt cx="2262687" cy="397148"/>
          </a:xfrm>
        </p:grpSpPr>
        <p:sp>
          <p:nvSpPr>
            <p:cNvPr id="38" name="Google Shape;38;p3"/>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39" name="Google Shape;39;p3"/>
            <p:cNvGrpSpPr/>
            <p:nvPr/>
          </p:nvGrpSpPr>
          <p:grpSpPr>
            <a:xfrm>
              <a:off x="1036348" y="561444"/>
              <a:ext cx="1721634" cy="184197"/>
              <a:chOff x="1036348" y="561444"/>
              <a:chExt cx="1721634" cy="184197"/>
            </a:xfrm>
          </p:grpSpPr>
          <p:grpSp>
            <p:nvGrpSpPr>
              <p:cNvPr id="40" name="Google Shape;40;p3"/>
              <p:cNvGrpSpPr/>
              <p:nvPr/>
            </p:nvGrpSpPr>
            <p:grpSpPr>
              <a:xfrm>
                <a:off x="1036348" y="563495"/>
                <a:ext cx="1662301" cy="182146"/>
                <a:chOff x="1036348" y="563495"/>
                <a:chExt cx="1662301" cy="182146"/>
              </a:xfrm>
            </p:grpSpPr>
            <p:sp>
              <p:nvSpPr>
                <p:cNvPr id="41" name="Google Shape;41;p3"/>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2" name="Google Shape;42;p3"/>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3" name="Google Shape;43;p3"/>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4" name="Google Shape;44;p3"/>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 name="Google Shape;45;p3"/>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6" name="Google Shape;46;p3"/>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7" name="Google Shape;47;p3"/>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8" name="Google Shape;48;p3"/>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9" name="Google Shape;49;p3"/>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50" name="Google Shape;50;p3"/>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51" name="Google Shape;51;p3"/>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52" name="Google Shape;52;p3"/>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ange Image Right-Dark">
  <p:cSld name="Orange Image Right_2">
    <p:bg>
      <p:bgPr>
        <a:solidFill>
          <a:schemeClr val="dk1"/>
        </a:solidFill>
        <a:effectLst/>
      </p:bgPr>
    </p:bg>
    <p:spTree>
      <p:nvGrpSpPr>
        <p:cNvPr id="1" name="Shape 213"/>
        <p:cNvGrpSpPr/>
        <p:nvPr/>
      </p:nvGrpSpPr>
      <p:grpSpPr>
        <a:xfrm>
          <a:off x="0" y="0"/>
          <a:ext cx="0" cy="0"/>
          <a:chOff x="0" y="0"/>
          <a:chExt cx="0" cy="0"/>
        </a:xfrm>
      </p:grpSpPr>
      <p:sp>
        <p:nvSpPr>
          <p:cNvPr id="214" name="Google Shape;214;p21"/>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215" name="Google Shape;215;p21"/>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rtl="0">
              <a:lnSpc>
                <a:spcPct val="96000"/>
              </a:lnSpc>
              <a:spcBef>
                <a:spcPts val="1200"/>
              </a:spcBef>
              <a:spcAft>
                <a:spcPts val="0"/>
              </a:spcAft>
              <a:buClr>
                <a:schemeClr val="lt1"/>
              </a:buClr>
              <a:buSzPts val="1800"/>
              <a:buNone/>
              <a:defRPr sz="1800">
                <a:solidFill>
                  <a:schemeClr val="lt1"/>
                </a:solidFill>
              </a:defRPr>
            </a:lvl1pPr>
            <a:lvl2pPr marL="914400" lvl="1" indent="-228600" algn="l" rtl="0">
              <a:lnSpc>
                <a:spcPct val="107000"/>
              </a:lnSpc>
              <a:spcBef>
                <a:spcPts val="0"/>
              </a:spcBef>
              <a:spcAft>
                <a:spcPts val="0"/>
              </a:spcAft>
              <a:buClr>
                <a:schemeClr val="lt1"/>
              </a:buClr>
              <a:buSzPts val="2100"/>
              <a:buNone/>
              <a:defRPr>
                <a:solidFill>
                  <a:schemeClr val="lt1"/>
                </a:solidFill>
              </a:defRPr>
            </a:lvl2pPr>
            <a:lvl3pPr marL="1371600" lvl="2" indent="-228600" algn="l" rtl="0">
              <a:lnSpc>
                <a:spcPct val="107000"/>
              </a:lnSpc>
              <a:spcBef>
                <a:spcPts val="0"/>
              </a:spcBef>
              <a:spcAft>
                <a:spcPts val="0"/>
              </a:spcAft>
              <a:buClr>
                <a:schemeClr val="lt1"/>
              </a:buClr>
              <a:buSzPts val="1800"/>
              <a:buNone/>
              <a:defRPr>
                <a:solidFill>
                  <a:schemeClr val="lt1"/>
                </a:solidFill>
              </a:defRPr>
            </a:lvl3pPr>
            <a:lvl4pPr marL="1828800" lvl="3" indent="-228600" algn="l" rtl="0">
              <a:lnSpc>
                <a:spcPct val="107000"/>
              </a:lnSpc>
              <a:spcBef>
                <a:spcPts val="0"/>
              </a:spcBef>
              <a:spcAft>
                <a:spcPts val="0"/>
              </a:spcAft>
              <a:buClr>
                <a:schemeClr val="lt1"/>
              </a:buClr>
              <a:buSzPts val="1800"/>
              <a:buNone/>
              <a:defRPr>
                <a:solidFill>
                  <a:schemeClr val="lt1"/>
                </a:solidFill>
              </a:defRPr>
            </a:lvl4pPr>
            <a:lvl5pPr marL="2286000" lvl="4" indent="-228600" algn="l" rtl="0">
              <a:lnSpc>
                <a:spcPct val="96000"/>
              </a:lnSpc>
              <a:spcBef>
                <a:spcPts val="1800"/>
              </a:spcBef>
              <a:spcAft>
                <a:spcPts val="0"/>
              </a:spcAft>
              <a:buSzPts val="2800"/>
              <a:buFont typeface="Arial"/>
              <a:buNone/>
              <a:defRPr>
                <a:solidFill>
                  <a:schemeClr val="lt1"/>
                </a:solidFill>
              </a:defRPr>
            </a:lvl5pPr>
            <a:lvl6pPr marL="2743200" lvl="5" indent="-228600" algn="l" rtl="0">
              <a:lnSpc>
                <a:spcPct val="96000"/>
              </a:lnSpc>
              <a:spcBef>
                <a:spcPts val="0"/>
              </a:spcBef>
              <a:spcAft>
                <a:spcPts val="0"/>
              </a:spcAft>
              <a:buClr>
                <a:schemeClr val="lt1"/>
              </a:buClr>
              <a:buSzPts val="2100"/>
              <a:buNone/>
              <a:defRPr>
                <a:solidFill>
                  <a:schemeClr val="lt1"/>
                </a:solidFill>
              </a:defRPr>
            </a:lvl6pPr>
            <a:lvl7pPr marL="3200400" lvl="6" indent="-330200" algn="l" rtl="0">
              <a:lnSpc>
                <a:spcPct val="107000"/>
              </a:lnSpc>
              <a:spcBef>
                <a:spcPts val="1200"/>
              </a:spcBef>
              <a:spcAft>
                <a:spcPts val="0"/>
              </a:spcAft>
              <a:buClr>
                <a:schemeClr val="lt1"/>
              </a:buClr>
              <a:buSzPts val="1600"/>
              <a:buChar char="​"/>
              <a:defRPr>
                <a:solidFill>
                  <a:schemeClr val="lt1"/>
                </a:solidFill>
              </a:defRPr>
            </a:lvl7pPr>
            <a:lvl8pPr marL="3657600" lvl="7" indent="-577850" algn="l" rtl="0">
              <a:lnSpc>
                <a:spcPct val="87000"/>
              </a:lnSpc>
              <a:spcBef>
                <a:spcPts val="1800"/>
              </a:spcBef>
              <a:spcAft>
                <a:spcPts val="0"/>
              </a:spcAft>
              <a:buClr>
                <a:schemeClr val="lt1"/>
              </a:buClr>
              <a:buSzPts val="5500"/>
              <a:buChar char="​"/>
              <a:defRPr>
                <a:solidFill>
                  <a:schemeClr val="lt1"/>
                </a:solidFill>
              </a:defRPr>
            </a:lvl8pPr>
            <a:lvl9pPr marL="4114800" lvl="8" indent="-660400" algn="l" rtl="0">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216" name="Google Shape;216;p21"/>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rtl="0">
              <a:lnSpc>
                <a:spcPct val="87000"/>
              </a:lnSpc>
              <a:spcBef>
                <a:spcPts val="0"/>
              </a:spcBef>
              <a:spcAft>
                <a:spcPts val="0"/>
              </a:spcAft>
              <a:buClr>
                <a:schemeClr val="lt1"/>
              </a:buClr>
              <a:buSzPts val="4400"/>
              <a:buFont typeface="Inter ExtraBold"/>
              <a:buNone/>
              <a:defRPr sz="44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2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18" name="Google Shape;218;p21"/>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19"/>
        <p:cNvGrpSpPr/>
        <p:nvPr/>
      </p:nvGrpSpPr>
      <p:grpSpPr>
        <a:xfrm>
          <a:off x="0" y="0"/>
          <a:ext cx="0" cy="0"/>
          <a:chOff x="0" y="0"/>
          <a:chExt cx="0" cy="0"/>
        </a:xfrm>
      </p:grpSpPr>
      <p:sp>
        <p:nvSpPr>
          <p:cNvPr id="220" name="Google Shape;220;p22"/>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22"/>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222" name="Google Shape;222;p22"/>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Subtitle">
  <p:cSld name="1_Title and Subtitle">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23"/>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ubtitle - orange">
  <p:cSld name="CUSTOM">
    <p:spTree>
      <p:nvGrpSpPr>
        <p:cNvPr id="1" name="Shape 226"/>
        <p:cNvGrpSpPr/>
        <p:nvPr/>
      </p:nvGrpSpPr>
      <p:grpSpPr>
        <a:xfrm>
          <a:off x="0" y="0"/>
          <a:ext cx="0" cy="0"/>
          <a:chOff x="0" y="0"/>
          <a:chExt cx="0" cy="0"/>
        </a:xfrm>
      </p:grpSpPr>
      <p:sp>
        <p:nvSpPr>
          <p:cNvPr id="227" name="Google Shape;227;p24"/>
          <p:cNvSpPr/>
          <p:nvPr/>
        </p:nvSpPr>
        <p:spPr>
          <a:xfrm>
            <a:off x="2100" y="0"/>
            <a:ext cx="121920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28" name="Google Shape;228;p24"/>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34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29" name="Google Shape;229;p2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230" name="Google Shape;230;p24"/>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231" name="Google Shape;231;p24"/>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FE995C"/>
                </a:solidFill>
                <a:latin typeface="Space Mono"/>
                <a:ea typeface="Space Mono"/>
                <a:cs typeface="Space Mono"/>
                <a:sym typeface="Space Mono"/>
              </a:rPr>
              <a:t>‹#›</a:t>
            </a:fld>
            <a:endParaRPr sz="800" b="0" i="0" u="none" strike="noStrike" cap="none">
              <a:solidFill>
                <a:srgbClr val="FE995C"/>
              </a:solidFill>
              <a:latin typeface="Space Mono"/>
              <a:ea typeface="Space Mono"/>
              <a:cs typeface="Space Mono"/>
              <a:sym typeface="Space Mono"/>
            </a:endParaRPr>
          </a:p>
        </p:txBody>
      </p:sp>
      <p:sp>
        <p:nvSpPr>
          <p:cNvPr id="232" name="Google Shape;232;p24"/>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995C"/>
                </a:solidFill>
              </a:rPr>
              <a:t>©</a:t>
            </a:r>
            <a:r>
              <a:rPr lang="en-US" sz="800" b="0" i="0" u="none" strike="noStrike" cap="none">
                <a:solidFill>
                  <a:srgbClr val="FE995C"/>
                </a:solidFill>
                <a:latin typeface="Space Mono"/>
                <a:ea typeface="Space Mono"/>
                <a:cs typeface="Space Mono"/>
                <a:sym typeface="Space Mono"/>
              </a:rPr>
              <a:t>202</a:t>
            </a:r>
            <a:r>
              <a:rPr lang="en-US" sz="800">
                <a:solidFill>
                  <a:srgbClr val="FE995C"/>
                </a:solidFill>
                <a:latin typeface="Space Mono"/>
                <a:ea typeface="Space Mono"/>
                <a:cs typeface="Space Mono"/>
                <a:sym typeface="Space Mono"/>
              </a:rPr>
              <a:t>5</a:t>
            </a:r>
            <a:r>
              <a:rPr lang="en-US" sz="800" b="0" i="0" u="none" strike="noStrike" cap="none">
                <a:solidFill>
                  <a:srgbClr val="FE995C"/>
                </a:solidFill>
                <a:latin typeface="Space Mono"/>
                <a:ea typeface="Space Mono"/>
                <a:cs typeface="Space Mono"/>
                <a:sym typeface="Space Mono"/>
              </a:rPr>
              <a:t> Pure Storage</a:t>
            </a:r>
            <a:endParaRPr sz="800" b="0" i="0" u="none" strike="noStrike" cap="none">
              <a:solidFill>
                <a:srgbClr val="FE995C"/>
              </a:solidFill>
              <a:latin typeface="Inter Light"/>
              <a:ea typeface="Inter Light"/>
              <a:cs typeface="Inter Light"/>
              <a:sym typeface="Inter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Dark">
  <p:cSld name="Pure Violet_1">
    <p:bg>
      <p:bgPr>
        <a:solidFill>
          <a:schemeClr val="dk1"/>
        </a:solidFill>
        <a:effectLst/>
      </p:bgPr>
    </p:bg>
    <p:spTree>
      <p:nvGrpSpPr>
        <p:cNvPr id="1" name="Shape 233"/>
        <p:cNvGrpSpPr/>
        <p:nvPr/>
      </p:nvGrpSpPr>
      <p:grpSpPr>
        <a:xfrm>
          <a:off x="0" y="0"/>
          <a:ext cx="0" cy="0"/>
          <a:chOff x="0" y="0"/>
          <a:chExt cx="0" cy="0"/>
        </a:xfrm>
      </p:grpSpPr>
      <p:sp>
        <p:nvSpPr>
          <p:cNvPr id="234" name="Google Shape;234;p25"/>
          <p:cNvSpPr txBox="1">
            <a:spLocks noGrp="1"/>
          </p:cNvSpPr>
          <p:nvPr>
            <p:ph type="subTitle" idx="1"/>
          </p:nvPr>
        </p:nvSpPr>
        <p:spPr>
          <a:xfrm>
            <a:off x="494189" y="4377055"/>
            <a:ext cx="8831400" cy="914400"/>
          </a:xfrm>
          <a:prstGeom prst="rect">
            <a:avLst/>
          </a:prstGeom>
          <a:noFill/>
          <a:ln>
            <a:noFill/>
          </a:ln>
        </p:spPr>
        <p:txBody>
          <a:bodyPr spcFirstLastPara="1" wrap="square" lIns="0" tIns="0" rIns="0" bIns="0" anchor="t" anchorCtr="0">
            <a:noAutofit/>
          </a:bodyPr>
          <a:lstStyle>
            <a:lvl1pPr lvl="0" algn="l" rtl="0">
              <a:lnSpc>
                <a:spcPct val="96000"/>
              </a:lnSpc>
              <a:spcBef>
                <a:spcPts val="1200"/>
              </a:spcBef>
              <a:spcAft>
                <a:spcPts val="0"/>
              </a:spcAft>
              <a:buClr>
                <a:srgbClr val="F2F2F2"/>
              </a:buClr>
              <a:buSzPts val="2400"/>
              <a:buNone/>
              <a:defRPr sz="2400">
                <a:solidFill>
                  <a:srgbClr val="F2F2F2"/>
                </a:solidFill>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
        <p:nvSpPr>
          <p:cNvPr id="235" name="Google Shape;235;p25"/>
          <p:cNvSpPr txBox="1">
            <a:spLocks noGrp="1"/>
          </p:cNvSpPr>
          <p:nvPr>
            <p:ph type="title"/>
          </p:nvPr>
        </p:nvSpPr>
        <p:spPr>
          <a:xfrm>
            <a:off x="495300" y="2573300"/>
            <a:ext cx="11748300" cy="1606500"/>
          </a:xfrm>
          <a:prstGeom prst="rect">
            <a:avLst/>
          </a:prstGeom>
          <a:noFill/>
          <a:ln>
            <a:noFill/>
          </a:ln>
        </p:spPr>
        <p:txBody>
          <a:bodyPr spcFirstLastPara="1" wrap="square" lIns="0" tIns="0" rIns="0" bIns="0" anchor="b" anchorCtr="0">
            <a:spAutoFit/>
          </a:bodyPr>
          <a:lstStyle>
            <a:lvl1pPr lvl="0" algn="l" rtl="0">
              <a:lnSpc>
                <a:spcPct val="87000"/>
              </a:lnSpc>
              <a:spcBef>
                <a:spcPts val="0"/>
              </a:spcBef>
              <a:spcAft>
                <a:spcPts val="0"/>
              </a:spcAft>
              <a:buClr>
                <a:schemeClr val="lt1"/>
              </a:buClr>
              <a:buSzPts val="6000"/>
              <a:buFont typeface="Inter ExtraBold"/>
              <a:buNone/>
              <a:defRPr sz="6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36" name="Google Shape;236;p25"/>
          <p:cNvGrpSpPr/>
          <p:nvPr/>
        </p:nvGrpSpPr>
        <p:grpSpPr>
          <a:xfrm>
            <a:off x="495295" y="452553"/>
            <a:ext cx="2262687" cy="397148"/>
            <a:chOff x="495295" y="452553"/>
            <a:chExt cx="2262687" cy="397148"/>
          </a:xfrm>
        </p:grpSpPr>
        <p:sp>
          <p:nvSpPr>
            <p:cNvPr id="237" name="Google Shape;237;p25"/>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238" name="Google Shape;238;p25"/>
            <p:cNvGrpSpPr/>
            <p:nvPr/>
          </p:nvGrpSpPr>
          <p:grpSpPr>
            <a:xfrm>
              <a:off x="1036348" y="561444"/>
              <a:ext cx="1721634" cy="184197"/>
              <a:chOff x="1036348" y="561444"/>
              <a:chExt cx="1721634" cy="184197"/>
            </a:xfrm>
          </p:grpSpPr>
          <p:grpSp>
            <p:nvGrpSpPr>
              <p:cNvPr id="239" name="Google Shape;239;p25"/>
              <p:cNvGrpSpPr/>
              <p:nvPr/>
            </p:nvGrpSpPr>
            <p:grpSpPr>
              <a:xfrm>
                <a:off x="1036348" y="563495"/>
                <a:ext cx="1662301" cy="182146"/>
                <a:chOff x="1036348" y="563495"/>
                <a:chExt cx="1662301" cy="182146"/>
              </a:xfrm>
            </p:grpSpPr>
            <p:sp>
              <p:nvSpPr>
                <p:cNvPr id="240" name="Google Shape;240;p25"/>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1" name="Google Shape;241;p25"/>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2" name="Google Shape;242;p25"/>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3" name="Google Shape;243;p25"/>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4" name="Google Shape;244;p25"/>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5" name="Google Shape;245;p25"/>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6" name="Google Shape;246;p25"/>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7" name="Google Shape;247;p25"/>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8" name="Google Shape;248;p25"/>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49" name="Google Shape;249;p25"/>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50" name="Google Shape;250;p25"/>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251" name="Google Shape;251;p25"/>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gue - white">
  <p:cSld name="Pure Sea_1">
    <p:bg>
      <p:bgPr>
        <a:solidFill>
          <a:schemeClr val="lt1"/>
        </a:solidFill>
        <a:effectLst/>
      </p:bgPr>
    </p:bg>
    <p:spTree>
      <p:nvGrpSpPr>
        <p:cNvPr id="1" name="Shape 252"/>
        <p:cNvGrpSpPr/>
        <p:nvPr/>
      </p:nvGrpSpPr>
      <p:grpSpPr>
        <a:xfrm>
          <a:off x="0" y="0"/>
          <a:ext cx="0" cy="0"/>
          <a:chOff x="0" y="0"/>
          <a:chExt cx="0" cy="0"/>
        </a:xfrm>
      </p:grpSpPr>
      <p:grpSp>
        <p:nvGrpSpPr>
          <p:cNvPr id="253" name="Google Shape;253;p26"/>
          <p:cNvGrpSpPr/>
          <p:nvPr/>
        </p:nvGrpSpPr>
        <p:grpSpPr>
          <a:xfrm>
            <a:off x="495295" y="452553"/>
            <a:ext cx="2262687" cy="397148"/>
            <a:chOff x="495295" y="452553"/>
            <a:chExt cx="2262687" cy="397148"/>
          </a:xfrm>
        </p:grpSpPr>
        <p:sp>
          <p:nvSpPr>
            <p:cNvPr id="254" name="Google Shape;254;p26"/>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255" name="Google Shape;255;p26"/>
            <p:cNvGrpSpPr/>
            <p:nvPr/>
          </p:nvGrpSpPr>
          <p:grpSpPr>
            <a:xfrm>
              <a:off x="1036348" y="561444"/>
              <a:ext cx="1721634" cy="184197"/>
              <a:chOff x="1036348" y="561444"/>
              <a:chExt cx="1721634" cy="184197"/>
            </a:xfrm>
          </p:grpSpPr>
          <p:grpSp>
            <p:nvGrpSpPr>
              <p:cNvPr id="256" name="Google Shape;256;p26"/>
              <p:cNvGrpSpPr/>
              <p:nvPr/>
            </p:nvGrpSpPr>
            <p:grpSpPr>
              <a:xfrm>
                <a:off x="1036348" y="563495"/>
                <a:ext cx="1662301" cy="182146"/>
                <a:chOff x="1036348" y="563495"/>
                <a:chExt cx="1662301" cy="182146"/>
              </a:xfrm>
            </p:grpSpPr>
            <p:sp>
              <p:nvSpPr>
                <p:cNvPr id="257" name="Google Shape;257;p26"/>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58" name="Google Shape;258;p26"/>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59" name="Google Shape;259;p26"/>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0" name="Google Shape;260;p26"/>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1" name="Google Shape;261;p26"/>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2" name="Google Shape;262;p26"/>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3" name="Google Shape;263;p26"/>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4" name="Google Shape;264;p26"/>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5" name="Google Shape;265;p26"/>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6" name="Google Shape;266;p26"/>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267" name="Google Shape;267;p26"/>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268" name="Google Shape;268;p26"/>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
        <p:nvSpPr>
          <p:cNvPr id="269" name="Google Shape;269;p26"/>
          <p:cNvSpPr txBox="1">
            <a:spLocks noGrp="1"/>
          </p:cNvSpPr>
          <p:nvPr>
            <p:ph type="subTitle" idx="1"/>
          </p:nvPr>
        </p:nvSpPr>
        <p:spPr>
          <a:xfrm>
            <a:off x="494189" y="4377055"/>
            <a:ext cx="8831400" cy="914400"/>
          </a:xfrm>
          <a:prstGeom prst="rect">
            <a:avLst/>
          </a:prstGeom>
          <a:noFill/>
          <a:ln>
            <a:noFill/>
          </a:ln>
        </p:spPr>
        <p:txBody>
          <a:bodyPr spcFirstLastPara="1" wrap="square" lIns="0" tIns="0" rIns="0" bIns="0" anchor="t" anchorCtr="0">
            <a:noAutofit/>
          </a:bodyPr>
          <a:lstStyle>
            <a:lvl1pPr lvl="0" algn="l" rtl="0">
              <a:lnSpc>
                <a:spcPct val="96000"/>
              </a:lnSpc>
              <a:spcBef>
                <a:spcPts val="1200"/>
              </a:spcBef>
              <a:spcAft>
                <a:spcPts val="0"/>
              </a:spcAft>
              <a:buClr>
                <a:schemeClr val="dk2"/>
              </a:buClr>
              <a:buSzPts val="2400"/>
              <a:buNone/>
              <a:defRPr sz="2400">
                <a:solidFill>
                  <a:schemeClr val="dk2"/>
                </a:solidFill>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
        <p:nvSpPr>
          <p:cNvPr id="270" name="Google Shape;270;p26"/>
          <p:cNvSpPr txBox="1">
            <a:spLocks noGrp="1"/>
          </p:cNvSpPr>
          <p:nvPr>
            <p:ph type="title"/>
          </p:nvPr>
        </p:nvSpPr>
        <p:spPr>
          <a:xfrm>
            <a:off x="495298" y="2573310"/>
            <a:ext cx="8829600" cy="1606500"/>
          </a:xfrm>
          <a:prstGeom prst="rect">
            <a:avLst/>
          </a:prstGeom>
          <a:noFill/>
          <a:ln>
            <a:noFill/>
          </a:ln>
        </p:spPr>
        <p:txBody>
          <a:bodyPr spcFirstLastPara="1" wrap="square" lIns="0" tIns="0" rIns="0" bIns="0" anchor="b" anchorCtr="0">
            <a:spAutoFit/>
          </a:bodyPr>
          <a:lstStyle>
            <a:lvl1pPr lvl="0" algn="l" rtl="0">
              <a:lnSpc>
                <a:spcPct val="87000"/>
              </a:lnSpc>
              <a:spcBef>
                <a:spcPts val="0"/>
              </a:spcBef>
              <a:spcAft>
                <a:spcPts val="0"/>
              </a:spcAft>
              <a:buSzPts val="6000"/>
              <a:buFont typeface="Inter ExtraBold"/>
              <a:buNone/>
              <a:defRPr sz="6000"/>
            </a:lvl1pPr>
            <a:lvl2pPr lvl="1" algn="l" rtl="0">
              <a:lnSpc>
                <a:spcPct val="100000"/>
              </a:lnSpc>
              <a:spcBef>
                <a:spcPts val="0"/>
              </a:spcBef>
              <a:spcAft>
                <a:spcPts val="0"/>
              </a:spcAft>
              <a:buClr>
                <a:schemeClr val="dk1"/>
              </a:buClr>
              <a:buSzPts val="1400"/>
              <a:buNone/>
              <a:defRPr>
                <a:solidFill>
                  <a:schemeClr val="dk1"/>
                </a:solidFill>
              </a:defRPr>
            </a:lvl2pPr>
            <a:lvl3pPr lvl="2" algn="l" rtl="0">
              <a:lnSpc>
                <a:spcPct val="100000"/>
              </a:lnSpc>
              <a:spcBef>
                <a:spcPts val="0"/>
              </a:spcBef>
              <a:spcAft>
                <a:spcPts val="0"/>
              </a:spcAft>
              <a:buClr>
                <a:schemeClr val="dk1"/>
              </a:buClr>
              <a:buSzPts val="1400"/>
              <a:buNone/>
              <a:defRPr>
                <a:solidFill>
                  <a:schemeClr val="dk1"/>
                </a:solidFill>
              </a:defRPr>
            </a:lvl3pPr>
            <a:lvl4pPr lvl="3" algn="l" rtl="0">
              <a:lnSpc>
                <a:spcPct val="100000"/>
              </a:lnSpc>
              <a:spcBef>
                <a:spcPts val="0"/>
              </a:spcBef>
              <a:spcAft>
                <a:spcPts val="0"/>
              </a:spcAft>
              <a:buClr>
                <a:schemeClr val="dk1"/>
              </a:buClr>
              <a:buSzPts val="1400"/>
              <a:buNone/>
              <a:defRPr>
                <a:solidFill>
                  <a:schemeClr val="dk1"/>
                </a:solidFill>
              </a:defRPr>
            </a:lvl4pPr>
            <a:lvl5pPr lvl="4" algn="l" rtl="0">
              <a:lnSpc>
                <a:spcPct val="100000"/>
              </a:lnSpc>
              <a:spcBef>
                <a:spcPts val="0"/>
              </a:spcBef>
              <a:spcAft>
                <a:spcPts val="0"/>
              </a:spcAft>
              <a:buClr>
                <a:schemeClr val="dk1"/>
              </a:buClr>
              <a:buSzPts val="1400"/>
              <a:buNone/>
              <a:defRPr>
                <a:solidFill>
                  <a:schemeClr val="dk1"/>
                </a:solidFill>
              </a:defRPr>
            </a:lvl5pPr>
            <a:lvl6pPr lvl="5" algn="l" rtl="0">
              <a:lnSpc>
                <a:spcPct val="100000"/>
              </a:lnSpc>
              <a:spcBef>
                <a:spcPts val="0"/>
              </a:spcBef>
              <a:spcAft>
                <a:spcPts val="0"/>
              </a:spcAft>
              <a:buClr>
                <a:schemeClr val="dk1"/>
              </a:buClr>
              <a:buSzPts val="1400"/>
              <a:buNone/>
              <a:defRPr>
                <a:solidFill>
                  <a:schemeClr val="dk1"/>
                </a:solidFill>
              </a:defRPr>
            </a:lvl6pPr>
            <a:lvl7pPr lvl="6" algn="l" rtl="0">
              <a:lnSpc>
                <a:spcPct val="100000"/>
              </a:lnSpc>
              <a:spcBef>
                <a:spcPts val="0"/>
              </a:spcBef>
              <a:spcAft>
                <a:spcPts val="0"/>
              </a:spcAft>
              <a:buClr>
                <a:schemeClr val="dk1"/>
              </a:buClr>
              <a:buSzPts val="1400"/>
              <a:buNone/>
              <a:defRPr>
                <a:solidFill>
                  <a:schemeClr val="dk1"/>
                </a:solidFill>
              </a:defRPr>
            </a:lvl7pPr>
            <a:lvl8pPr lvl="7" algn="l" rtl="0">
              <a:lnSpc>
                <a:spcPct val="100000"/>
              </a:lnSpc>
              <a:spcBef>
                <a:spcPts val="0"/>
              </a:spcBef>
              <a:spcAft>
                <a:spcPts val="0"/>
              </a:spcAft>
              <a:buClr>
                <a:schemeClr val="dk1"/>
              </a:buClr>
              <a:buSzPts val="1400"/>
              <a:buNone/>
              <a:defRPr>
                <a:solidFill>
                  <a:schemeClr val="dk1"/>
                </a:solidFill>
              </a:defRPr>
            </a:lvl8pPr>
            <a:lvl9pPr lvl="8" algn="l"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ubtitle-Grey Hex">
  <p:cSld name="Title and Subtitle 1">
    <p:spTree>
      <p:nvGrpSpPr>
        <p:cNvPr id="1" name="Shape 271"/>
        <p:cNvGrpSpPr/>
        <p:nvPr/>
      </p:nvGrpSpPr>
      <p:grpSpPr>
        <a:xfrm>
          <a:off x="0" y="0"/>
          <a:ext cx="0" cy="0"/>
          <a:chOff x="0" y="0"/>
          <a:chExt cx="0" cy="0"/>
        </a:xfrm>
      </p:grpSpPr>
      <p:sp>
        <p:nvSpPr>
          <p:cNvPr id="272" name="Google Shape;272;p27"/>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27"/>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274" name="Google Shape;274;p27"/>
          <p:cNvPicPr preferRelativeResize="0"/>
          <p:nvPr/>
        </p:nvPicPr>
        <p:blipFill rotWithShape="1">
          <a:blip r:embed="rId2">
            <a:alphaModFix/>
          </a:blip>
          <a:srcRect/>
          <a:stretch/>
        </p:blipFill>
        <p:spPr>
          <a:xfrm>
            <a:off x="5339175" y="10"/>
            <a:ext cx="6852826" cy="47241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ubtitle-orange Hex">
  <p:cSld name="Title and Subtitle 1_2">
    <p:spTree>
      <p:nvGrpSpPr>
        <p:cNvPr id="1" name="Shape 275"/>
        <p:cNvGrpSpPr/>
        <p:nvPr/>
      </p:nvGrpSpPr>
      <p:grpSpPr>
        <a:xfrm>
          <a:off x="0" y="0"/>
          <a:ext cx="0" cy="0"/>
          <a:chOff x="0" y="0"/>
          <a:chExt cx="0" cy="0"/>
        </a:xfrm>
      </p:grpSpPr>
      <p:sp>
        <p:nvSpPr>
          <p:cNvPr id="276" name="Google Shape;276;p28"/>
          <p:cNvSpPr/>
          <p:nvPr/>
        </p:nvSpPr>
        <p:spPr>
          <a:xfrm>
            <a:off x="2100" y="0"/>
            <a:ext cx="121920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277" name="Google Shape;277;p28"/>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34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78" name="Google Shape;278;p28"/>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pic>
        <p:nvPicPr>
          <p:cNvPr id="279" name="Google Shape;279;p28"/>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80" name="Google Shape;280;p2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Inter Light"/>
              <a:ea typeface="Inter Light"/>
              <a:cs typeface="Inter Light"/>
              <a:sym typeface="Inter Light"/>
            </a:endParaRPr>
          </a:p>
        </p:txBody>
      </p:sp>
      <p:sp>
        <p:nvSpPr>
          <p:cNvPr id="281" name="Google Shape;281;p28"/>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FE995C"/>
                </a:solidFill>
                <a:latin typeface="Space Mono"/>
                <a:ea typeface="Space Mono"/>
                <a:cs typeface="Space Mono"/>
                <a:sym typeface="Space Mono"/>
              </a:rPr>
              <a:t>‹#›</a:t>
            </a:fld>
            <a:endParaRPr sz="800" b="0" i="0" u="none" strike="noStrike" cap="none">
              <a:solidFill>
                <a:srgbClr val="FE995C"/>
              </a:solidFill>
              <a:latin typeface="Space Mono"/>
              <a:ea typeface="Space Mono"/>
              <a:cs typeface="Space Mono"/>
              <a:sym typeface="Space Mono"/>
            </a:endParaRPr>
          </a:p>
        </p:txBody>
      </p:sp>
      <p:sp>
        <p:nvSpPr>
          <p:cNvPr id="282" name="Google Shape;282;p28"/>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995C"/>
                </a:solidFill>
              </a:rPr>
              <a:t>©</a:t>
            </a:r>
            <a:r>
              <a:rPr lang="en-US" sz="800" b="0" i="0" u="none" strike="noStrike" cap="none">
                <a:solidFill>
                  <a:srgbClr val="FE995C"/>
                </a:solidFill>
                <a:latin typeface="Space Mono"/>
                <a:ea typeface="Space Mono"/>
                <a:cs typeface="Space Mono"/>
                <a:sym typeface="Space Mono"/>
              </a:rPr>
              <a:t>202</a:t>
            </a:r>
            <a:r>
              <a:rPr lang="en-US" sz="800">
                <a:solidFill>
                  <a:srgbClr val="FE995C"/>
                </a:solidFill>
                <a:latin typeface="Space Mono"/>
                <a:ea typeface="Space Mono"/>
                <a:cs typeface="Space Mono"/>
                <a:sym typeface="Space Mono"/>
              </a:rPr>
              <a:t>5</a:t>
            </a:r>
            <a:r>
              <a:rPr lang="en-US" sz="800" b="0" i="0" u="none" strike="noStrike" cap="none">
                <a:solidFill>
                  <a:srgbClr val="FE995C"/>
                </a:solidFill>
                <a:latin typeface="Space Mono"/>
                <a:ea typeface="Space Mono"/>
                <a:cs typeface="Space Mono"/>
                <a:sym typeface="Space Mono"/>
              </a:rPr>
              <a:t> Pure Storage</a:t>
            </a:r>
            <a:endParaRPr sz="800" b="0" i="0" u="none" strike="noStrike" cap="none">
              <a:solidFill>
                <a:srgbClr val="FE995C"/>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ubtitle-Dark Hex">
  <p:cSld name="Title and Subtitle 1_1">
    <p:spTree>
      <p:nvGrpSpPr>
        <p:cNvPr id="1" name="Shape 283"/>
        <p:cNvGrpSpPr/>
        <p:nvPr/>
      </p:nvGrpSpPr>
      <p:grpSpPr>
        <a:xfrm>
          <a:off x="0" y="0"/>
          <a:ext cx="0" cy="0"/>
          <a:chOff x="0" y="0"/>
          <a:chExt cx="0" cy="0"/>
        </a:xfrm>
      </p:grpSpPr>
      <p:sp>
        <p:nvSpPr>
          <p:cNvPr id="284" name="Google Shape;284;p29"/>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Clr>
                <a:schemeClr val="dk1"/>
              </a:buClr>
              <a:buSzPts val="1400"/>
              <a:buFont typeface="Inter Light"/>
              <a:buNone/>
              <a:defRPr/>
            </a:lvl2pPr>
            <a:lvl3pPr lvl="2" algn="l" rtl="0">
              <a:lnSpc>
                <a:spcPct val="100000"/>
              </a:lnSpc>
              <a:spcBef>
                <a:spcPts val="0"/>
              </a:spcBef>
              <a:spcAft>
                <a:spcPts val="0"/>
              </a:spcAft>
              <a:buClr>
                <a:schemeClr val="dk1"/>
              </a:buClr>
              <a:buSzPts val="1400"/>
              <a:buFont typeface="Inter Light"/>
              <a:buNone/>
              <a:defRPr/>
            </a:lvl3pPr>
            <a:lvl4pPr lvl="3" algn="l" rtl="0">
              <a:lnSpc>
                <a:spcPct val="100000"/>
              </a:lnSpc>
              <a:spcBef>
                <a:spcPts val="0"/>
              </a:spcBef>
              <a:spcAft>
                <a:spcPts val="0"/>
              </a:spcAft>
              <a:buClr>
                <a:schemeClr val="dk1"/>
              </a:buClr>
              <a:buSzPts val="1400"/>
              <a:buFont typeface="Inter Light"/>
              <a:buNone/>
              <a:defRPr/>
            </a:lvl4pPr>
            <a:lvl5pPr lvl="4" algn="l" rtl="0">
              <a:lnSpc>
                <a:spcPct val="100000"/>
              </a:lnSpc>
              <a:spcBef>
                <a:spcPts val="0"/>
              </a:spcBef>
              <a:spcAft>
                <a:spcPts val="0"/>
              </a:spcAft>
              <a:buClr>
                <a:schemeClr val="dk1"/>
              </a:buClr>
              <a:buSzPts val="1400"/>
              <a:buFont typeface="Inter Light"/>
              <a:buNone/>
              <a:defRPr/>
            </a:lvl5pPr>
            <a:lvl6pPr lvl="5" algn="l" rtl="0">
              <a:lnSpc>
                <a:spcPct val="100000"/>
              </a:lnSpc>
              <a:spcBef>
                <a:spcPts val="0"/>
              </a:spcBef>
              <a:spcAft>
                <a:spcPts val="0"/>
              </a:spcAft>
              <a:buClr>
                <a:schemeClr val="dk1"/>
              </a:buClr>
              <a:buSzPts val="1400"/>
              <a:buFont typeface="Inter Light"/>
              <a:buNone/>
              <a:defRPr/>
            </a:lvl6pPr>
            <a:lvl7pPr lvl="6" algn="l" rtl="0">
              <a:lnSpc>
                <a:spcPct val="100000"/>
              </a:lnSpc>
              <a:spcBef>
                <a:spcPts val="0"/>
              </a:spcBef>
              <a:spcAft>
                <a:spcPts val="0"/>
              </a:spcAft>
              <a:buClr>
                <a:schemeClr val="dk1"/>
              </a:buClr>
              <a:buSzPts val="1400"/>
              <a:buFont typeface="Inter Light"/>
              <a:buNone/>
              <a:defRPr/>
            </a:lvl7pPr>
            <a:lvl8pPr lvl="7" algn="l" rtl="0">
              <a:lnSpc>
                <a:spcPct val="100000"/>
              </a:lnSpc>
              <a:spcBef>
                <a:spcPts val="0"/>
              </a:spcBef>
              <a:spcAft>
                <a:spcPts val="0"/>
              </a:spcAft>
              <a:buClr>
                <a:schemeClr val="dk1"/>
              </a:buClr>
              <a:buSzPts val="1400"/>
              <a:buFont typeface="Inter Light"/>
              <a:buNone/>
              <a:defRPr/>
            </a:lvl8pPr>
            <a:lvl9pPr lvl="8" algn="l" rtl="0">
              <a:lnSpc>
                <a:spcPct val="100000"/>
              </a:lnSpc>
              <a:spcBef>
                <a:spcPts val="0"/>
              </a:spcBef>
              <a:spcAft>
                <a:spcPts val="0"/>
              </a:spcAft>
              <a:buClr>
                <a:schemeClr val="dk1"/>
              </a:buClr>
              <a:buSzPts val="1400"/>
              <a:buFont typeface="Inter Light"/>
              <a:buNone/>
              <a:defRPr/>
            </a:lvl9pPr>
          </a:lstStyle>
          <a:p>
            <a:endParaRPr/>
          </a:p>
        </p:txBody>
      </p:sp>
      <p:pic>
        <p:nvPicPr>
          <p:cNvPr id="286" name="Google Shape;286;p29"/>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87" name="Google Shape;287;p29"/>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288" name="Google Shape;288;p29"/>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289" name="Google Shape;289;p2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290" name="Google Shape;290;p29"/>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91" name="Google Shape;291;p29"/>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9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01">
  <p:cSld name="Title and Bullet">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
          <p:cNvSpPr txBox="1">
            <a:spLocks noGrp="1"/>
          </p:cNvSpPr>
          <p:nvPr>
            <p:ph type="body" idx="1"/>
          </p:nvPr>
        </p:nvSpPr>
        <p:spPr>
          <a:xfrm>
            <a:off x="495300" y="1719072"/>
            <a:ext cx="11187000" cy="46722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SzPts val="2100"/>
              <a:buChar char="•"/>
              <a:defRPr/>
            </a:lvl1pPr>
            <a:lvl2pPr marL="914400" lvl="1" indent="-342900" algn="l">
              <a:lnSpc>
                <a:spcPct val="107000"/>
              </a:lnSpc>
              <a:spcBef>
                <a:spcPts val="0"/>
              </a:spcBef>
              <a:spcAft>
                <a:spcPts val="0"/>
              </a:spcAft>
              <a:buSzPts val="1800"/>
              <a:buChar char="•"/>
              <a:defRPr/>
            </a:lvl2pPr>
            <a:lvl3pPr marL="1371600" lvl="2" indent="-342900" algn="l">
              <a:lnSpc>
                <a:spcPct val="107000"/>
              </a:lnSpc>
              <a:spcBef>
                <a:spcPts val="0"/>
              </a:spcBef>
              <a:spcAft>
                <a:spcPts val="0"/>
              </a:spcAft>
              <a:buSzPts val="1800"/>
              <a:buChar char="•"/>
              <a:defRPr/>
            </a:lvl3pPr>
            <a:lvl4pPr marL="1828800" lvl="3" indent="-342900" algn="l">
              <a:lnSpc>
                <a:spcPct val="107000"/>
              </a:lnSpc>
              <a:spcBef>
                <a:spcPts val="0"/>
              </a:spcBef>
              <a:spcAft>
                <a:spcPts val="0"/>
              </a:spcAft>
              <a:buSzPts val="1800"/>
              <a:buChar char="•"/>
              <a:defRPr/>
            </a:lvl4pPr>
            <a:lvl5pPr marL="2286000" lvl="4" indent="-342900" algn="l">
              <a:lnSpc>
                <a:spcPct val="96000"/>
              </a:lnSpc>
              <a:spcBef>
                <a:spcPts val="1800"/>
              </a:spcBef>
              <a:spcAft>
                <a:spcPts val="0"/>
              </a:spcAft>
              <a:buSzPts val="1800"/>
              <a:buChar char="​"/>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56" name="Google Shape;56;p4"/>
          <p:cNvSpPr txBox="1">
            <a:spLocks noGrp="1"/>
          </p:cNvSpPr>
          <p:nvPr>
            <p:ph type="subTitle" idx="2"/>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57" name="Google Shape;57;p4"/>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Orange Image Left">
  <p:cSld name="Orange Image Left">
    <p:bg>
      <p:bgPr>
        <a:solidFill>
          <a:srgbClr val="FFFFFF"/>
        </a:solidFill>
        <a:effectLst/>
      </p:bgPr>
    </p:bg>
    <p:spTree>
      <p:nvGrpSpPr>
        <p:cNvPr id="1" name="Shape 300"/>
        <p:cNvGrpSpPr/>
        <p:nvPr/>
      </p:nvGrpSpPr>
      <p:grpSpPr>
        <a:xfrm>
          <a:off x="0" y="0"/>
          <a:ext cx="0" cy="0"/>
          <a:chOff x="0" y="0"/>
          <a:chExt cx="0" cy="0"/>
        </a:xfrm>
      </p:grpSpPr>
      <p:sp>
        <p:nvSpPr>
          <p:cNvPr id="301" name="Google Shape;301;p32"/>
          <p:cNvSpPr>
            <a:spLocks noGrp="1"/>
          </p:cNvSpPr>
          <p:nvPr>
            <p:ph type="pic" idx="2"/>
          </p:nvPr>
        </p:nvSpPr>
        <p:spPr>
          <a:xfrm>
            <a:off x="0" y="0"/>
            <a:ext cx="7531500" cy="6858000"/>
          </a:xfrm>
          <a:prstGeom prst="rect">
            <a:avLst/>
          </a:prstGeom>
          <a:noFill/>
          <a:ln>
            <a:noFill/>
          </a:ln>
        </p:spPr>
      </p:sp>
      <p:sp>
        <p:nvSpPr>
          <p:cNvPr id="302" name="Google Shape;302;p32"/>
          <p:cNvSpPr/>
          <p:nvPr/>
        </p:nvSpPr>
        <p:spPr>
          <a:xfrm>
            <a:off x="7533627"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303" name="Google Shape;303;p32"/>
          <p:cNvSpPr txBox="1">
            <a:spLocks noGrp="1"/>
          </p:cNvSpPr>
          <p:nvPr>
            <p:ph type="body" idx="1"/>
          </p:nvPr>
        </p:nvSpPr>
        <p:spPr>
          <a:xfrm>
            <a:off x="8103394" y="4743450"/>
            <a:ext cx="35742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1200"/>
              </a:spcBef>
              <a:spcAft>
                <a:spcPts val="0"/>
              </a:spcAft>
              <a:buClr>
                <a:schemeClr val="lt1"/>
              </a:buClr>
              <a:buSzPts val="1800"/>
              <a:buNone/>
              <a:defRPr>
                <a:solidFill>
                  <a:schemeClr val="lt1"/>
                </a:solidFill>
              </a:defRPr>
            </a:lvl3pPr>
            <a:lvl4pPr marL="1828800" lvl="3" indent="-228600" algn="l">
              <a:lnSpc>
                <a:spcPct val="94000"/>
              </a:lnSpc>
              <a:spcBef>
                <a:spcPts val="1200"/>
              </a:spcBef>
              <a:spcAft>
                <a:spcPts val="0"/>
              </a:spcAft>
              <a:buClr>
                <a:schemeClr val="lt1"/>
              </a:buClr>
              <a:buSzPts val="1800"/>
              <a:buNone/>
              <a:defRPr sz="1800">
                <a:solidFill>
                  <a:schemeClr val="lt1"/>
                </a:solidFill>
              </a:defRPr>
            </a:lvl4pPr>
            <a:lvl5pPr marL="2286000" lvl="4" indent="-228600" algn="l">
              <a:lnSpc>
                <a:spcPct val="107000"/>
              </a:lnSpc>
              <a:spcBef>
                <a:spcPts val="1200"/>
              </a:spcBef>
              <a:spcAft>
                <a:spcPts val="0"/>
              </a:spcAft>
              <a:buSzPts val="2800"/>
              <a:buFont typeface="Arial"/>
              <a:buNone/>
              <a:defRPr sz="2800">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304" name="Google Shape;304;p32"/>
          <p:cNvSpPr txBox="1">
            <a:spLocks noGrp="1"/>
          </p:cNvSpPr>
          <p:nvPr>
            <p:ph type="title"/>
          </p:nvPr>
        </p:nvSpPr>
        <p:spPr>
          <a:xfrm>
            <a:off x="8108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32"/>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306" name="Google Shape;306;p32"/>
          <p:cNvSpPr txBox="1"/>
          <p:nvPr/>
        </p:nvSpPr>
        <p:spPr>
          <a:xfrm>
            <a:off x="11682500" y="6530475"/>
            <a:ext cx="2868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FEB898"/>
              </a:buClr>
              <a:buSzPts val="800"/>
              <a:buFont typeface="Space Mono"/>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307" name="Google Shape;307;p32"/>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Pure Storage</a:t>
            </a:r>
            <a:endParaRPr sz="800" b="0" i="0" u="none" strike="noStrike" cap="none">
              <a:solidFill>
                <a:schemeClr val="dk2"/>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Orange Image Left 2">
  <p:cSld name="Orange Image Left_2">
    <p:bg>
      <p:bgPr>
        <a:solidFill>
          <a:srgbClr val="FFFFFF"/>
        </a:solidFill>
        <a:effectLst/>
      </p:bgPr>
    </p:bg>
    <p:spTree>
      <p:nvGrpSpPr>
        <p:cNvPr id="1" name="Shape 308"/>
        <p:cNvGrpSpPr/>
        <p:nvPr/>
      </p:nvGrpSpPr>
      <p:grpSpPr>
        <a:xfrm>
          <a:off x="0" y="0"/>
          <a:ext cx="0" cy="0"/>
          <a:chOff x="0" y="0"/>
          <a:chExt cx="0" cy="0"/>
        </a:xfrm>
      </p:grpSpPr>
      <p:sp>
        <p:nvSpPr>
          <p:cNvPr id="309" name="Google Shape;309;p33"/>
          <p:cNvSpPr>
            <a:spLocks noGrp="1"/>
          </p:cNvSpPr>
          <p:nvPr>
            <p:ph type="pic" idx="2"/>
          </p:nvPr>
        </p:nvSpPr>
        <p:spPr>
          <a:xfrm>
            <a:off x="0" y="0"/>
            <a:ext cx="7531500" cy="6858000"/>
          </a:xfrm>
          <a:prstGeom prst="rect">
            <a:avLst/>
          </a:prstGeom>
          <a:noFill/>
          <a:ln>
            <a:noFill/>
          </a:ln>
        </p:spPr>
      </p:sp>
      <p:sp>
        <p:nvSpPr>
          <p:cNvPr id="310" name="Google Shape;310;p33"/>
          <p:cNvSpPr/>
          <p:nvPr/>
        </p:nvSpPr>
        <p:spPr>
          <a:xfrm>
            <a:off x="7533627" y="0"/>
            <a:ext cx="46584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Inter Light"/>
              <a:buNone/>
            </a:pPr>
            <a:endParaRPr sz="1800" b="1" i="0" u="none" strike="noStrike" cap="none">
              <a:solidFill>
                <a:srgbClr val="FFFFFF"/>
              </a:solidFill>
              <a:latin typeface="Inter Light"/>
              <a:ea typeface="Inter Light"/>
              <a:cs typeface="Inter Light"/>
              <a:sym typeface="Inter Light"/>
            </a:endParaRPr>
          </a:p>
        </p:txBody>
      </p:sp>
      <p:sp>
        <p:nvSpPr>
          <p:cNvPr id="311" name="Google Shape;311;p33"/>
          <p:cNvSpPr txBox="1">
            <a:spLocks noGrp="1"/>
          </p:cNvSpPr>
          <p:nvPr>
            <p:ph type="body" idx="1"/>
          </p:nvPr>
        </p:nvSpPr>
        <p:spPr>
          <a:xfrm>
            <a:off x="8103394" y="4743450"/>
            <a:ext cx="3574200" cy="1657200"/>
          </a:xfrm>
          <a:prstGeom prst="rect">
            <a:avLst/>
          </a:prstGeom>
          <a:noFill/>
          <a:ln>
            <a:noFill/>
          </a:ln>
        </p:spPr>
        <p:txBody>
          <a:bodyPr spcFirstLastPara="1" wrap="square" lIns="0" tIns="0" rIns="0" bIns="0" anchor="t" anchorCtr="0">
            <a:noAutofit/>
          </a:bodyPr>
          <a:lstStyle>
            <a:lvl1pPr marL="457200" lvl="0" indent="-228600" algn="l" rtl="0">
              <a:lnSpc>
                <a:spcPct val="96000"/>
              </a:lnSpc>
              <a:spcBef>
                <a:spcPts val="1200"/>
              </a:spcBef>
              <a:spcAft>
                <a:spcPts val="0"/>
              </a:spcAft>
              <a:buClr>
                <a:schemeClr val="lt1"/>
              </a:buClr>
              <a:buSzPts val="1800"/>
              <a:buNone/>
              <a:defRPr sz="1800">
                <a:solidFill>
                  <a:schemeClr val="lt1"/>
                </a:solidFill>
              </a:defRPr>
            </a:lvl1pPr>
            <a:lvl2pPr marL="914400" lvl="1" indent="-228600" algn="l" rtl="0">
              <a:lnSpc>
                <a:spcPct val="107000"/>
              </a:lnSpc>
              <a:spcBef>
                <a:spcPts val="0"/>
              </a:spcBef>
              <a:spcAft>
                <a:spcPts val="0"/>
              </a:spcAft>
              <a:buClr>
                <a:schemeClr val="lt1"/>
              </a:buClr>
              <a:buSzPts val="2100"/>
              <a:buNone/>
              <a:defRPr>
                <a:solidFill>
                  <a:schemeClr val="lt1"/>
                </a:solidFill>
              </a:defRPr>
            </a:lvl2pPr>
            <a:lvl3pPr marL="1371600" lvl="2" indent="-228600" algn="l" rtl="0">
              <a:lnSpc>
                <a:spcPct val="98000"/>
              </a:lnSpc>
              <a:spcBef>
                <a:spcPts val="1200"/>
              </a:spcBef>
              <a:spcAft>
                <a:spcPts val="0"/>
              </a:spcAft>
              <a:buClr>
                <a:schemeClr val="lt1"/>
              </a:buClr>
              <a:buSzPts val="1800"/>
              <a:buNone/>
              <a:defRPr>
                <a:solidFill>
                  <a:schemeClr val="lt1"/>
                </a:solidFill>
              </a:defRPr>
            </a:lvl3pPr>
            <a:lvl4pPr marL="1828800" lvl="3" indent="-228600" algn="l" rtl="0">
              <a:lnSpc>
                <a:spcPct val="94000"/>
              </a:lnSpc>
              <a:spcBef>
                <a:spcPts val="1200"/>
              </a:spcBef>
              <a:spcAft>
                <a:spcPts val="0"/>
              </a:spcAft>
              <a:buClr>
                <a:schemeClr val="lt1"/>
              </a:buClr>
              <a:buSzPts val="1800"/>
              <a:buNone/>
              <a:defRPr sz="1800">
                <a:solidFill>
                  <a:schemeClr val="lt1"/>
                </a:solidFill>
              </a:defRPr>
            </a:lvl4pPr>
            <a:lvl5pPr marL="2286000" lvl="4" indent="-228600" algn="l" rtl="0">
              <a:lnSpc>
                <a:spcPct val="107000"/>
              </a:lnSpc>
              <a:spcBef>
                <a:spcPts val="1200"/>
              </a:spcBef>
              <a:spcAft>
                <a:spcPts val="0"/>
              </a:spcAft>
              <a:buSzPts val="2800"/>
              <a:buFont typeface="Arial"/>
              <a:buNone/>
              <a:defRPr sz="2800">
                <a:solidFill>
                  <a:schemeClr val="lt1"/>
                </a:solidFill>
              </a:defRPr>
            </a:lvl5pPr>
            <a:lvl6pPr marL="2743200" lvl="5" indent="-228600" algn="l" rtl="0">
              <a:lnSpc>
                <a:spcPct val="96000"/>
              </a:lnSpc>
              <a:spcBef>
                <a:spcPts val="0"/>
              </a:spcBef>
              <a:spcAft>
                <a:spcPts val="0"/>
              </a:spcAft>
              <a:buClr>
                <a:schemeClr val="lt1"/>
              </a:buClr>
              <a:buSzPts val="2100"/>
              <a:buNone/>
              <a:defRPr>
                <a:solidFill>
                  <a:schemeClr val="lt1"/>
                </a:solidFill>
              </a:defRPr>
            </a:lvl6pPr>
            <a:lvl7pPr marL="3200400" lvl="6" indent="-330200" algn="l" rtl="0">
              <a:lnSpc>
                <a:spcPct val="107000"/>
              </a:lnSpc>
              <a:spcBef>
                <a:spcPts val="1200"/>
              </a:spcBef>
              <a:spcAft>
                <a:spcPts val="0"/>
              </a:spcAft>
              <a:buClr>
                <a:schemeClr val="lt1"/>
              </a:buClr>
              <a:buSzPts val="1600"/>
              <a:buChar char="​"/>
              <a:defRPr>
                <a:solidFill>
                  <a:schemeClr val="lt1"/>
                </a:solidFill>
              </a:defRPr>
            </a:lvl7pPr>
            <a:lvl8pPr marL="3657600" lvl="7" indent="-577850" algn="l" rtl="0">
              <a:lnSpc>
                <a:spcPct val="87000"/>
              </a:lnSpc>
              <a:spcBef>
                <a:spcPts val="1800"/>
              </a:spcBef>
              <a:spcAft>
                <a:spcPts val="0"/>
              </a:spcAft>
              <a:buClr>
                <a:schemeClr val="lt1"/>
              </a:buClr>
              <a:buSzPts val="5500"/>
              <a:buChar char="​"/>
              <a:defRPr>
                <a:solidFill>
                  <a:schemeClr val="lt1"/>
                </a:solidFill>
              </a:defRPr>
            </a:lvl8pPr>
            <a:lvl9pPr marL="4114800" lvl="8" indent="-660400" algn="l" rtl="0">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312" name="Google Shape;312;p33"/>
          <p:cNvSpPr txBox="1">
            <a:spLocks noGrp="1"/>
          </p:cNvSpPr>
          <p:nvPr>
            <p:ph type="title"/>
          </p:nvPr>
        </p:nvSpPr>
        <p:spPr>
          <a:xfrm>
            <a:off x="8108300" y="2797094"/>
            <a:ext cx="3574200" cy="1787700"/>
          </a:xfrm>
          <a:prstGeom prst="rect">
            <a:avLst/>
          </a:prstGeom>
          <a:noFill/>
          <a:ln>
            <a:noFill/>
          </a:ln>
        </p:spPr>
        <p:txBody>
          <a:bodyPr spcFirstLastPara="1" wrap="square" lIns="0" tIns="0" rIns="0" bIns="0" anchor="b" anchorCtr="0">
            <a:spAutoFit/>
          </a:bodyPr>
          <a:lstStyle>
            <a:lvl1pPr lvl="0" algn="l" rtl="0">
              <a:lnSpc>
                <a:spcPct val="87000"/>
              </a:lnSpc>
              <a:spcBef>
                <a:spcPts val="0"/>
              </a:spcBef>
              <a:spcAft>
                <a:spcPts val="0"/>
              </a:spcAft>
              <a:buClr>
                <a:schemeClr val="lt1"/>
              </a:buClr>
              <a:buSzPts val="4400"/>
              <a:buFont typeface="Inter ExtraBold"/>
              <a:buNone/>
              <a:defRPr sz="44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3" name="Google Shape;313;p3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314" name="Google Shape;314;p33"/>
          <p:cNvSpPr txBox="1"/>
          <p:nvPr/>
        </p:nvSpPr>
        <p:spPr>
          <a:xfrm>
            <a:off x="11682500" y="6530475"/>
            <a:ext cx="2868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FEB898"/>
              </a:buClr>
              <a:buSzPts val="800"/>
              <a:buFont typeface="Space Mono"/>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315" name="Google Shape;315;p33"/>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4</a:t>
            </a:r>
            <a:r>
              <a:rPr lang="en-US" sz="800" b="0" i="0" u="none" strike="noStrike" cap="none">
                <a:solidFill>
                  <a:schemeClr val="dk2"/>
                </a:solidFill>
                <a:latin typeface="Space Mono"/>
                <a:ea typeface="Space Mono"/>
                <a:cs typeface="Space Mono"/>
                <a:sym typeface="Space Mono"/>
              </a:rPr>
              <a:t> Pure Storage</a:t>
            </a:r>
            <a:endParaRPr sz="800" b="0" i="0" u="none" strike="noStrike" cap="none">
              <a:solidFill>
                <a:schemeClr val="dk2"/>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ubtitle-black">
  <p:cSld name="2_Title and Subtitle_1">
    <p:spTree>
      <p:nvGrpSpPr>
        <p:cNvPr id="1" name="Shape 318"/>
        <p:cNvGrpSpPr/>
        <p:nvPr/>
      </p:nvGrpSpPr>
      <p:grpSpPr>
        <a:xfrm>
          <a:off x="0" y="0"/>
          <a:ext cx="0" cy="0"/>
          <a:chOff x="0" y="0"/>
          <a:chExt cx="0" cy="0"/>
        </a:xfrm>
      </p:grpSpPr>
      <p:sp>
        <p:nvSpPr>
          <p:cNvPr id="319" name="Google Shape;319;p35"/>
          <p:cNvSpPr/>
          <p:nvPr/>
        </p:nvSpPr>
        <p:spPr>
          <a:xfrm>
            <a:off x="-3750" y="0"/>
            <a:ext cx="121995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321" name="Google Shape;321;p35"/>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322" name="Google Shape;322;p35"/>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323" name="Google Shape;323;p35"/>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324" name="Google Shape;324;p35"/>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Black">
  <p:cSld name="2_Title and Subtitle_1_1">
    <p:spTree>
      <p:nvGrpSpPr>
        <p:cNvPr id="1" name="Shape 325"/>
        <p:cNvGrpSpPr/>
        <p:nvPr/>
      </p:nvGrpSpPr>
      <p:grpSpPr>
        <a:xfrm>
          <a:off x="0" y="0"/>
          <a:ext cx="0" cy="0"/>
          <a:chOff x="0" y="0"/>
          <a:chExt cx="0" cy="0"/>
        </a:xfrm>
      </p:grpSpPr>
      <p:sp>
        <p:nvSpPr>
          <p:cNvPr id="326" name="Google Shape;326;p36"/>
          <p:cNvSpPr/>
          <p:nvPr/>
        </p:nvSpPr>
        <p:spPr>
          <a:xfrm>
            <a:off x="-3750" y="0"/>
            <a:ext cx="121995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328" name="Google Shape;328;p36"/>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329" name="Google Shape;329;p36"/>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ubtitle-white pattern">
  <p:cSld name="1_Title and Subtitle_1_1_2">
    <p:spTree>
      <p:nvGrpSpPr>
        <p:cNvPr id="1" name="Shape 330"/>
        <p:cNvGrpSpPr/>
        <p:nvPr/>
      </p:nvGrpSpPr>
      <p:grpSpPr>
        <a:xfrm>
          <a:off x="0" y="0"/>
          <a:ext cx="0" cy="0"/>
          <a:chOff x="0" y="0"/>
          <a:chExt cx="0" cy="0"/>
        </a:xfrm>
      </p:grpSpPr>
      <p:sp>
        <p:nvSpPr>
          <p:cNvPr id="331" name="Google Shape;331;p37"/>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34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2" name="Google Shape;332;p37"/>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pic>
        <p:nvPicPr>
          <p:cNvPr id="333" name="Google Shape;333;p37"/>
          <p:cNvPicPr preferRelativeResize="0"/>
          <p:nvPr/>
        </p:nvPicPr>
        <p:blipFill rotWithShape="1">
          <a:blip r:embed="rId2">
            <a:alphaModFix/>
          </a:blip>
          <a:srcRect/>
          <a:stretch/>
        </p:blipFill>
        <p:spPr>
          <a:xfrm>
            <a:off x="0" y="-3"/>
            <a:ext cx="12191971" cy="6858000"/>
          </a:xfrm>
          <a:prstGeom prst="rect">
            <a:avLst/>
          </a:prstGeom>
          <a:noFill/>
          <a:ln>
            <a:noFill/>
          </a:ln>
        </p:spPr>
      </p:pic>
      <p:sp>
        <p:nvSpPr>
          <p:cNvPr id="334" name="Google Shape;334;p3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35" name="Google Shape;335;p37"/>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336" name="Google Shape;336;p37"/>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Pure Storage</a:t>
            </a:r>
            <a:endParaRPr sz="800" b="0" i="0" u="none" strike="noStrike" cap="none">
              <a:solidFill>
                <a:schemeClr val="dk2"/>
              </a:solidFill>
              <a:latin typeface="Space Mono"/>
              <a:ea typeface="Space Mono"/>
              <a:cs typeface="Space Mono"/>
              <a:sym typeface="Space Mono"/>
            </a:endParaRPr>
          </a:p>
        </p:txBody>
      </p:sp>
      <p:sp>
        <p:nvSpPr>
          <p:cNvPr id="337" name="Google Shape;337;p37"/>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18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8" name="Google Shape;338;p37"/>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ubtitle-orange pattern">
  <p:cSld name="1_Title and Subtitle_1">
    <p:spTree>
      <p:nvGrpSpPr>
        <p:cNvPr id="1" name="Shape 339"/>
        <p:cNvGrpSpPr/>
        <p:nvPr/>
      </p:nvGrpSpPr>
      <p:grpSpPr>
        <a:xfrm>
          <a:off x="0" y="0"/>
          <a:ext cx="0" cy="0"/>
          <a:chOff x="0" y="0"/>
          <a:chExt cx="0" cy="0"/>
        </a:xfrm>
      </p:grpSpPr>
      <p:sp>
        <p:nvSpPr>
          <p:cNvPr id="340" name="Google Shape;340;p38"/>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34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1" name="Google Shape;341;p38"/>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pic>
        <p:nvPicPr>
          <p:cNvPr id="342" name="Google Shape;342;p38"/>
          <p:cNvPicPr preferRelativeResize="0"/>
          <p:nvPr/>
        </p:nvPicPr>
        <p:blipFill>
          <a:blip r:embed="rId2">
            <a:alphaModFix/>
          </a:blip>
          <a:stretch>
            <a:fillRect/>
          </a:stretch>
        </p:blipFill>
        <p:spPr>
          <a:xfrm>
            <a:off x="0" y="-3"/>
            <a:ext cx="12191971" cy="6858000"/>
          </a:xfrm>
          <a:prstGeom prst="rect">
            <a:avLst/>
          </a:prstGeom>
          <a:noFill/>
          <a:ln>
            <a:noFill/>
          </a:ln>
        </p:spPr>
      </p:pic>
      <p:sp>
        <p:nvSpPr>
          <p:cNvPr id="343" name="Google Shape;343;p3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44" name="Google Shape;344;p38"/>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345" name="Google Shape;345;p38"/>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
        <p:nvSpPr>
          <p:cNvPr id="346" name="Google Shape;346;p38"/>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347" name="Google Shape;347;p38"/>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Subtitle-white pattern">
  <p:cSld name="1_Title and Subtitle_1_1_3">
    <p:spTree>
      <p:nvGrpSpPr>
        <p:cNvPr id="1" name="Shape 348"/>
        <p:cNvGrpSpPr/>
        <p:nvPr/>
      </p:nvGrpSpPr>
      <p:grpSpPr>
        <a:xfrm>
          <a:off x="0" y="0"/>
          <a:ext cx="0" cy="0"/>
          <a:chOff x="0" y="0"/>
          <a:chExt cx="0" cy="0"/>
        </a:xfrm>
      </p:grpSpPr>
      <p:sp>
        <p:nvSpPr>
          <p:cNvPr id="349" name="Google Shape;349;p39"/>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34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0" name="Google Shape;350;p39"/>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pic>
        <p:nvPicPr>
          <p:cNvPr id="351" name="Google Shape;351;p39"/>
          <p:cNvPicPr preferRelativeResize="0"/>
          <p:nvPr/>
        </p:nvPicPr>
        <p:blipFill rotWithShape="1">
          <a:blip r:embed="rId2">
            <a:alphaModFix/>
          </a:blip>
          <a:srcRect/>
          <a:stretch/>
        </p:blipFill>
        <p:spPr>
          <a:xfrm>
            <a:off x="0" y="-3"/>
            <a:ext cx="12191971" cy="6858000"/>
          </a:xfrm>
          <a:prstGeom prst="rect">
            <a:avLst/>
          </a:prstGeom>
          <a:noFill/>
          <a:ln>
            <a:noFill/>
          </a:ln>
        </p:spPr>
      </p:pic>
      <p:sp>
        <p:nvSpPr>
          <p:cNvPr id="352" name="Google Shape;352;p3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53" name="Google Shape;353;p39"/>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354" name="Google Shape;354;p39"/>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a:t>
            </a:r>
            <a:r>
              <a:rPr lang="en-US" sz="800">
                <a:solidFill>
                  <a:schemeClr val="dk2"/>
                </a:solidFill>
                <a:latin typeface="Space Mono"/>
                <a:ea typeface="Space Mono"/>
                <a:cs typeface="Space Mono"/>
                <a:sym typeface="Space Mono"/>
              </a:rPr>
              <a:t>e</a:t>
            </a:r>
            <a:r>
              <a:rPr lang="en-US" sz="800" b="0" i="0" u="none" strike="noStrike" cap="none">
                <a:solidFill>
                  <a:schemeClr val="dk2"/>
                </a:solidFill>
                <a:latin typeface="Space Mono"/>
                <a:ea typeface="Space Mono"/>
                <a:cs typeface="Space Mono"/>
                <a:sym typeface="Space Mono"/>
              </a:rPr>
              <a:t> Storage</a:t>
            </a:r>
            <a:endParaRPr sz="800" b="0" i="0" u="none" strike="noStrike" cap="none">
              <a:solidFill>
                <a:schemeClr val="dk2"/>
              </a:solidFill>
              <a:latin typeface="Space Mono"/>
              <a:ea typeface="Space Mono"/>
              <a:cs typeface="Space Mono"/>
              <a:sym typeface="Space Mono"/>
            </a:endParaRPr>
          </a:p>
        </p:txBody>
      </p:sp>
      <p:sp>
        <p:nvSpPr>
          <p:cNvPr id="355" name="Google Shape;355;p39"/>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18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6" name="Google Shape;356;p39"/>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ubtitle-black pattern">
  <p:cSld name="1_Title and Subtitle_1_1_1">
    <p:spTree>
      <p:nvGrpSpPr>
        <p:cNvPr id="1" name="Shape 357"/>
        <p:cNvGrpSpPr/>
        <p:nvPr/>
      </p:nvGrpSpPr>
      <p:grpSpPr>
        <a:xfrm>
          <a:off x="0" y="0"/>
          <a:ext cx="0" cy="0"/>
          <a:chOff x="0" y="0"/>
          <a:chExt cx="0" cy="0"/>
        </a:xfrm>
      </p:grpSpPr>
      <p:sp>
        <p:nvSpPr>
          <p:cNvPr id="358" name="Google Shape;358;p40"/>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34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9" name="Google Shape;359;p40"/>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pic>
        <p:nvPicPr>
          <p:cNvPr id="360" name="Google Shape;360;p40"/>
          <p:cNvPicPr preferRelativeResize="0"/>
          <p:nvPr/>
        </p:nvPicPr>
        <p:blipFill rotWithShape="1">
          <a:blip r:embed="rId2">
            <a:alphaModFix/>
          </a:blip>
          <a:srcRect/>
          <a:stretch/>
        </p:blipFill>
        <p:spPr>
          <a:xfrm>
            <a:off x="-7675" y="0"/>
            <a:ext cx="12199675" cy="6858000"/>
          </a:xfrm>
          <a:prstGeom prst="rect">
            <a:avLst/>
          </a:prstGeom>
          <a:noFill/>
          <a:ln>
            <a:noFill/>
          </a:ln>
        </p:spPr>
      </p:pic>
      <p:sp>
        <p:nvSpPr>
          <p:cNvPr id="361" name="Google Shape;361;p40"/>
          <p:cNvSpPr/>
          <p:nvPr/>
        </p:nvSpPr>
        <p:spPr>
          <a:xfrm>
            <a:off x="0" y="3635275"/>
            <a:ext cx="12199800" cy="3222600"/>
          </a:xfrm>
          <a:prstGeom prst="rect">
            <a:avLst/>
          </a:prstGeom>
          <a:gradFill>
            <a:gsLst>
              <a:gs pos="0">
                <a:srgbClr val="FFFFFF">
                  <a:alpha val="0"/>
                </a:srgbClr>
              </a:gs>
              <a:gs pos="100000">
                <a:schemeClr val="dk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362" name="Google Shape;362;p40"/>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63" name="Google Shape;363;p40"/>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364" name="Google Shape;364;p40"/>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Pure Storage</a:t>
            </a:r>
            <a:endParaRPr sz="800" b="0" i="0" u="none" strike="noStrike" cap="none">
              <a:solidFill>
                <a:schemeClr val="dk2"/>
              </a:solidFill>
              <a:latin typeface="Space Mono"/>
              <a:ea typeface="Space Mono"/>
              <a:cs typeface="Space Mono"/>
              <a:sym typeface="Space Mono"/>
            </a:endParaRPr>
          </a:p>
        </p:txBody>
      </p:sp>
      <p:sp>
        <p:nvSpPr>
          <p:cNvPr id="365" name="Google Shape;365;p40"/>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366" name="Google Shape;366;p40"/>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ubtitle-orange pattern 1">
  <p:cSld name="1_Title and Subtitle_1_2">
    <p:spTree>
      <p:nvGrpSpPr>
        <p:cNvPr id="1" name="Shape 367"/>
        <p:cNvGrpSpPr/>
        <p:nvPr/>
      </p:nvGrpSpPr>
      <p:grpSpPr>
        <a:xfrm>
          <a:off x="0" y="0"/>
          <a:ext cx="0" cy="0"/>
          <a:chOff x="0" y="0"/>
          <a:chExt cx="0" cy="0"/>
        </a:xfrm>
      </p:grpSpPr>
      <p:sp>
        <p:nvSpPr>
          <p:cNvPr id="368" name="Google Shape;368;p41"/>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41"/>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370" name="Google Shape;370;p41"/>
          <p:cNvPicPr preferRelativeResize="0"/>
          <p:nvPr/>
        </p:nvPicPr>
        <p:blipFill>
          <a:blip r:embed="rId2">
            <a:alphaModFix/>
          </a:blip>
          <a:stretch>
            <a:fillRect/>
          </a:stretch>
        </p:blipFill>
        <p:spPr>
          <a:xfrm flipH="1">
            <a:off x="0" y="-3"/>
            <a:ext cx="12191971" cy="6858000"/>
          </a:xfrm>
          <a:prstGeom prst="rect">
            <a:avLst/>
          </a:prstGeom>
          <a:noFill/>
          <a:ln>
            <a:noFill/>
          </a:ln>
        </p:spPr>
      </p:pic>
      <p:sp>
        <p:nvSpPr>
          <p:cNvPr id="371" name="Google Shape;371;p4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72" name="Google Shape;372;p41"/>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373" name="Google Shape;373;p41"/>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
        <p:nvSpPr>
          <p:cNvPr id="374" name="Google Shape;374;p41"/>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375" name="Google Shape;375;p41"/>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Subtitle-white pattern 1">
  <p:cSld name="1_Title and Subtitle_1_1_3_1">
    <p:spTree>
      <p:nvGrpSpPr>
        <p:cNvPr id="1" name="Shape 376"/>
        <p:cNvGrpSpPr/>
        <p:nvPr/>
      </p:nvGrpSpPr>
      <p:grpSpPr>
        <a:xfrm>
          <a:off x="0" y="0"/>
          <a:ext cx="0" cy="0"/>
          <a:chOff x="0" y="0"/>
          <a:chExt cx="0" cy="0"/>
        </a:xfrm>
      </p:grpSpPr>
      <p:sp>
        <p:nvSpPr>
          <p:cNvPr id="377" name="Google Shape;377;p42"/>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42"/>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379" name="Google Shape;379;p42"/>
          <p:cNvPicPr preferRelativeResize="0"/>
          <p:nvPr/>
        </p:nvPicPr>
        <p:blipFill rotWithShape="1">
          <a:blip r:embed="rId2">
            <a:alphaModFix/>
          </a:blip>
          <a:srcRect/>
          <a:stretch/>
        </p:blipFill>
        <p:spPr>
          <a:xfrm flipH="1">
            <a:off x="0" y="-3"/>
            <a:ext cx="12191971" cy="6858000"/>
          </a:xfrm>
          <a:prstGeom prst="rect">
            <a:avLst/>
          </a:prstGeom>
          <a:noFill/>
          <a:ln>
            <a:noFill/>
          </a:ln>
        </p:spPr>
      </p:pic>
      <p:sp>
        <p:nvSpPr>
          <p:cNvPr id="380" name="Google Shape;380;p42"/>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81" name="Google Shape;381;p42"/>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382" name="Google Shape;382;p42"/>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a:t>
            </a:r>
            <a:r>
              <a:rPr lang="en-US" sz="800">
                <a:solidFill>
                  <a:schemeClr val="dk2"/>
                </a:solidFill>
                <a:latin typeface="Space Mono"/>
                <a:ea typeface="Space Mono"/>
                <a:cs typeface="Space Mono"/>
                <a:sym typeface="Space Mono"/>
              </a:rPr>
              <a:t>e</a:t>
            </a:r>
            <a:r>
              <a:rPr lang="en-US" sz="800" b="0" i="0" u="none" strike="noStrike" cap="none">
                <a:solidFill>
                  <a:schemeClr val="dk2"/>
                </a:solidFill>
                <a:latin typeface="Space Mono"/>
                <a:ea typeface="Space Mono"/>
                <a:cs typeface="Space Mono"/>
                <a:sym typeface="Space Mono"/>
              </a:rPr>
              <a:t> Storage</a:t>
            </a:r>
            <a:endParaRPr sz="800" b="0" i="0" u="none" strike="noStrike" cap="none">
              <a:solidFill>
                <a:schemeClr val="dk2"/>
              </a:solidFill>
              <a:latin typeface="Space Mono"/>
              <a:ea typeface="Space Mono"/>
              <a:cs typeface="Space Mono"/>
              <a:sym typeface="Space Mono"/>
            </a:endParaRPr>
          </a:p>
        </p:txBody>
      </p:sp>
      <p:sp>
        <p:nvSpPr>
          <p:cNvPr id="383" name="Google Shape;383;p42"/>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42"/>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01 Black">
  <p:cSld name="Title and Bullet_1">
    <p:spTree>
      <p:nvGrpSpPr>
        <p:cNvPr id="1" name="Shape 58"/>
        <p:cNvGrpSpPr/>
        <p:nvPr/>
      </p:nvGrpSpPr>
      <p:grpSpPr>
        <a:xfrm>
          <a:off x="0" y="0"/>
          <a:ext cx="0" cy="0"/>
          <a:chOff x="0" y="0"/>
          <a:chExt cx="0" cy="0"/>
        </a:xfrm>
      </p:grpSpPr>
      <p:sp>
        <p:nvSpPr>
          <p:cNvPr id="59" name="Google Shape;59;p5"/>
          <p:cNvSpPr/>
          <p:nvPr/>
        </p:nvSpPr>
        <p:spPr>
          <a:xfrm>
            <a:off x="100" y="-100"/>
            <a:ext cx="1219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lt1"/>
              </a:buClr>
              <a:buSzPts val="1800"/>
              <a:buFont typeface="Inter ExtraBold"/>
              <a:buNone/>
              <a:defRPr>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1" name="Google Shape;61;p5"/>
          <p:cNvSpPr txBox="1">
            <a:spLocks noGrp="1"/>
          </p:cNvSpPr>
          <p:nvPr>
            <p:ph type="body" idx="1"/>
          </p:nvPr>
        </p:nvSpPr>
        <p:spPr>
          <a:xfrm>
            <a:off x="495300" y="1719072"/>
            <a:ext cx="11187000" cy="4672200"/>
          </a:xfrm>
          <a:prstGeom prst="rect">
            <a:avLst/>
          </a:prstGeom>
          <a:noFill/>
          <a:ln>
            <a:noFill/>
          </a:ln>
        </p:spPr>
        <p:txBody>
          <a:bodyPr spcFirstLastPara="1" wrap="square" lIns="0" tIns="0" rIns="0" bIns="0" anchor="t" anchorCtr="0">
            <a:noAutofit/>
          </a:bodyPr>
          <a:lstStyle>
            <a:lvl1pPr marL="457200" lvl="0" indent="-361950" algn="l" rtl="0">
              <a:lnSpc>
                <a:spcPct val="107000"/>
              </a:lnSpc>
              <a:spcBef>
                <a:spcPts val="1200"/>
              </a:spcBef>
              <a:spcAft>
                <a:spcPts val="0"/>
              </a:spcAft>
              <a:buClr>
                <a:schemeClr val="lt1"/>
              </a:buClr>
              <a:buSzPts val="2100"/>
              <a:buChar char="•"/>
              <a:defRPr>
                <a:solidFill>
                  <a:schemeClr val="lt1"/>
                </a:solidFill>
              </a:defRPr>
            </a:lvl1pPr>
            <a:lvl2pPr marL="914400" lvl="1" indent="-342900" algn="l" rtl="0">
              <a:lnSpc>
                <a:spcPct val="107000"/>
              </a:lnSpc>
              <a:spcBef>
                <a:spcPts val="0"/>
              </a:spcBef>
              <a:spcAft>
                <a:spcPts val="0"/>
              </a:spcAft>
              <a:buClr>
                <a:schemeClr val="lt1"/>
              </a:buClr>
              <a:buSzPts val="1800"/>
              <a:buChar char="•"/>
              <a:defRPr>
                <a:solidFill>
                  <a:schemeClr val="lt1"/>
                </a:solidFill>
              </a:defRPr>
            </a:lvl2pPr>
            <a:lvl3pPr marL="1371600" lvl="2" indent="-342900" algn="l" rtl="0">
              <a:lnSpc>
                <a:spcPct val="107000"/>
              </a:lnSpc>
              <a:spcBef>
                <a:spcPts val="0"/>
              </a:spcBef>
              <a:spcAft>
                <a:spcPts val="0"/>
              </a:spcAft>
              <a:buClr>
                <a:schemeClr val="lt1"/>
              </a:buClr>
              <a:buSzPts val="1800"/>
              <a:buChar char="•"/>
              <a:defRPr>
                <a:solidFill>
                  <a:schemeClr val="lt1"/>
                </a:solidFill>
              </a:defRPr>
            </a:lvl3pPr>
            <a:lvl4pPr marL="1828800" lvl="3" indent="-342900" algn="l" rtl="0">
              <a:lnSpc>
                <a:spcPct val="107000"/>
              </a:lnSpc>
              <a:spcBef>
                <a:spcPts val="0"/>
              </a:spcBef>
              <a:spcAft>
                <a:spcPts val="0"/>
              </a:spcAft>
              <a:buClr>
                <a:schemeClr val="lt1"/>
              </a:buClr>
              <a:buSzPts val="1800"/>
              <a:buChar char="•"/>
              <a:defRPr>
                <a:solidFill>
                  <a:schemeClr val="lt1"/>
                </a:solidFill>
              </a:defRPr>
            </a:lvl4pPr>
            <a:lvl5pPr marL="2286000" lvl="4" indent="-342900" algn="l" rtl="0">
              <a:lnSpc>
                <a:spcPct val="96000"/>
              </a:lnSpc>
              <a:spcBef>
                <a:spcPts val="1800"/>
              </a:spcBef>
              <a:spcAft>
                <a:spcPts val="0"/>
              </a:spcAft>
              <a:buClr>
                <a:schemeClr val="lt1"/>
              </a:buClr>
              <a:buSzPts val="1800"/>
              <a:buChar char="​"/>
              <a:defRPr>
                <a:solidFill>
                  <a:schemeClr val="lt1"/>
                </a:solidFill>
              </a:defRPr>
            </a:lvl5pPr>
            <a:lvl6pPr marL="2743200" lvl="5" indent="-342900" algn="l" rtl="0">
              <a:lnSpc>
                <a:spcPct val="96000"/>
              </a:lnSpc>
              <a:spcBef>
                <a:spcPts val="0"/>
              </a:spcBef>
              <a:spcAft>
                <a:spcPts val="0"/>
              </a:spcAft>
              <a:buClr>
                <a:schemeClr val="lt1"/>
              </a:buClr>
              <a:buSzPts val="1800"/>
              <a:buChar char="​"/>
              <a:defRPr>
                <a:solidFill>
                  <a:schemeClr val="lt1"/>
                </a:solidFill>
              </a:defRPr>
            </a:lvl6pPr>
            <a:lvl7pPr marL="3200400" lvl="6" indent="-342900" algn="l" rtl="0">
              <a:lnSpc>
                <a:spcPct val="107000"/>
              </a:lnSpc>
              <a:spcBef>
                <a:spcPts val="1200"/>
              </a:spcBef>
              <a:spcAft>
                <a:spcPts val="0"/>
              </a:spcAft>
              <a:buClr>
                <a:schemeClr val="lt1"/>
              </a:buClr>
              <a:buSzPts val="1800"/>
              <a:buChar char="​"/>
              <a:defRPr>
                <a:solidFill>
                  <a:schemeClr val="lt1"/>
                </a:solidFill>
              </a:defRPr>
            </a:lvl7pPr>
            <a:lvl8pPr marL="3657600" lvl="7" indent="-342900" algn="l" rtl="0">
              <a:lnSpc>
                <a:spcPct val="87000"/>
              </a:lnSpc>
              <a:spcBef>
                <a:spcPts val="1800"/>
              </a:spcBef>
              <a:spcAft>
                <a:spcPts val="0"/>
              </a:spcAft>
              <a:buClr>
                <a:schemeClr val="lt1"/>
              </a:buClr>
              <a:buSzPts val="1800"/>
              <a:buChar char="​"/>
              <a:defRPr>
                <a:solidFill>
                  <a:schemeClr val="lt1"/>
                </a:solidFill>
              </a:defRPr>
            </a:lvl8pPr>
            <a:lvl9pPr marL="4114800" lvl="8" indent="-342900" algn="l" rtl="0">
              <a:lnSpc>
                <a:spcPct val="87000"/>
              </a:lnSpc>
              <a:spcBef>
                <a:spcPts val="1800"/>
              </a:spcBef>
              <a:spcAft>
                <a:spcPts val="0"/>
              </a:spcAft>
              <a:buClr>
                <a:schemeClr val="lt1"/>
              </a:buClr>
              <a:buSzPts val="1800"/>
              <a:buChar char="​"/>
              <a:defRPr>
                <a:solidFill>
                  <a:schemeClr val="lt1"/>
                </a:solidFill>
              </a:defRPr>
            </a:lvl9pPr>
          </a:lstStyle>
          <a:p>
            <a:endParaRPr/>
          </a:p>
        </p:txBody>
      </p:sp>
      <p:sp>
        <p:nvSpPr>
          <p:cNvPr id="62" name="Google Shape;62;p5"/>
          <p:cNvSpPr txBox="1">
            <a:spLocks noGrp="1"/>
          </p:cNvSpPr>
          <p:nvPr>
            <p:ph type="subTitle" idx="2"/>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rtl="0">
              <a:lnSpc>
                <a:spcPct val="107000"/>
              </a:lnSpc>
              <a:spcBef>
                <a:spcPts val="0"/>
              </a:spcBef>
              <a:spcAft>
                <a:spcPts val="0"/>
              </a:spcAft>
              <a:buClr>
                <a:schemeClr val="lt1"/>
              </a:buClr>
              <a:buSzPts val="2000"/>
              <a:buNone/>
              <a:defRPr sz="2000">
                <a:solidFill>
                  <a:schemeClr val="lt1"/>
                </a:solidFill>
              </a:defRPr>
            </a:lvl2pPr>
            <a:lvl3pPr lvl="2" algn="ctr" rtl="0">
              <a:lnSpc>
                <a:spcPct val="107000"/>
              </a:lnSpc>
              <a:spcBef>
                <a:spcPts val="0"/>
              </a:spcBef>
              <a:spcAft>
                <a:spcPts val="0"/>
              </a:spcAft>
              <a:buClr>
                <a:schemeClr val="lt1"/>
              </a:buClr>
              <a:buSzPts val="1800"/>
              <a:buNone/>
              <a:defRPr sz="1800">
                <a:solidFill>
                  <a:schemeClr val="lt1"/>
                </a:solidFill>
              </a:defRPr>
            </a:lvl3pPr>
            <a:lvl4pPr lvl="3" algn="ctr" rtl="0">
              <a:lnSpc>
                <a:spcPct val="107000"/>
              </a:lnSpc>
              <a:spcBef>
                <a:spcPts val="0"/>
              </a:spcBef>
              <a:spcAft>
                <a:spcPts val="0"/>
              </a:spcAft>
              <a:buClr>
                <a:schemeClr val="lt1"/>
              </a:buClr>
              <a:buSzPts val="1600"/>
              <a:buNone/>
              <a:defRPr sz="1600">
                <a:solidFill>
                  <a:schemeClr val="lt1"/>
                </a:solidFill>
              </a:defRPr>
            </a:lvl4pPr>
            <a:lvl5pPr lvl="4" algn="ctr" rtl="0">
              <a:lnSpc>
                <a:spcPct val="96000"/>
              </a:lnSpc>
              <a:spcBef>
                <a:spcPts val="1800"/>
              </a:spcBef>
              <a:spcAft>
                <a:spcPts val="0"/>
              </a:spcAft>
              <a:buClr>
                <a:schemeClr val="lt1"/>
              </a:buClr>
              <a:buSzPts val="1600"/>
              <a:buNone/>
              <a:defRPr sz="1600">
                <a:solidFill>
                  <a:schemeClr val="lt1"/>
                </a:solidFill>
              </a:defRPr>
            </a:lvl5pPr>
            <a:lvl6pPr lvl="5" algn="ctr" rtl="0">
              <a:lnSpc>
                <a:spcPct val="96000"/>
              </a:lnSpc>
              <a:spcBef>
                <a:spcPts val="0"/>
              </a:spcBef>
              <a:spcAft>
                <a:spcPts val="0"/>
              </a:spcAft>
              <a:buClr>
                <a:schemeClr val="lt1"/>
              </a:buClr>
              <a:buSzPts val="1600"/>
              <a:buNone/>
              <a:defRPr sz="1600">
                <a:solidFill>
                  <a:schemeClr val="lt1"/>
                </a:solidFill>
              </a:defRPr>
            </a:lvl6pPr>
            <a:lvl7pPr lvl="6" algn="ctr" rtl="0">
              <a:lnSpc>
                <a:spcPct val="107000"/>
              </a:lnSpc>
              <a:spcBef>
                <a:spcPts val="1200"/>
              </a:spcBef>
              <a:spcAft>
                <a:spcPts val="0"/>
              </a:spcAft>
              <a:buClr>
                <a:schemeClr val="lt1"/>
              </a:buClr>
              <a:buSzPts val="1600"/>
              <a:buNone/>
              <a:defRPr sz="1600">
                <a:solidFill>
                  <a:schemeClr val="lt1"/>
                </a:solidFill>
              </a:defRPr>
            </a:lvl7pPr>
            <a:lvl8pPr lvl="7" algn="ctr" rtl="0">
              <a:lnSpc>
                <a:spcPct val="87000"/>
              </a:lnSpc>
              <a:spcBef>
                <a:spcPts val="1800"/>
              </a:spcBef>
              <a:spcAft>
                <a:spcPts val="0"/>
              </a:spcAft>
              <a:buClr>
                <a:schemeClr val="lt1"/>
              </a:buClr>
              <a:buSzPts val="1600"/>
              <a:buNone/>
              <a:defRPr sz="1600">
                <a:solidFill>
                  <a:schemeClr val="lt1"/>
                </a:solidFill>
              </a:defRPr>
            </a:lvl8pPr>
            <a:lvl9pPr lvl="8" algn="ctr" rtl="0">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63" name="Google Shape;63;p5"/>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Clr>
                <a:schemeClr val="dk1"/>
              </a:buClr>
              <a:buSzPts val="1400"/>
              <a:buFont typeface="Inter Light"/>
              <a:buNone/>
              <a:defRPr/>
            </a:lvl2pPr>
            <a:lvl3pPr lvl="2" algn="l" rtl="0">
              <a:lnSpc>
                <a:spcPct val="100000"/>
              </a:lnSpc>
              <a:spcBef>
                <a:spcPts val="0"/>
              </a:spcBef>
              <a:spcAft>
                <a:spcPts val="0"/>
              </a:spcAft>
              <a:buClr>
                <a:schemeClr val="dk1"/>
              </a:buClr>
              <a:buSzPts val="1400"/>
              <a:buFont typeface="Inter Light"/>
              <a:buNone/>
              <a:defRPr/>
            </a:lvl3pPr>
            <a:lvl4pPr lvl="3" algn="l" rtl="0">
              <a:lnSpc>
                <a:spcPct val="100000"/>
              </a:lnSpc>
              <a:spcBef>
                <a:spcPts val="0"/>
              </a:spcBef>
              <a:spcAft>
                <a:spcPts val="0"/>
              </a:spcAft>
              <a:buClr>
                <a:schemeClr val="dk1"/>
              </a:buClr>
              <a:buSzPts val="1400"/>
              <a:buFont typeface="Inter Light"/>
              <a:buNone/>
              <a:defRPr/>
            </a:lvl4pPr>
            <a:lvl5pPr lvl="4" algn="l" rtl="0">
              <a:lnSpc>
                <a:spcPct val="100000"/>
              </a:lnSpc>
              <a:spcBef>
                <a:spcPts val="0"/>
              </a:spcBef>
              <a:spcAft>
                <a:spcPts val="0"/>
              </a:spcAft>
              <a:buClr>
                <a:schemeClr val="dk1"/>
              </a:buClr>
              <a:buSzPts val="1400"/>
              <a:buFont typeface="Inter Light"/>
              <a:buNone/>
              <a:defRPr/>
            </a:lvl5pPr>
            <a:lvl6pPr lvl="5" algn="l" rtl="0">
              <a:lnSpc>
                <a:spcPct val="100000"/>
              </a:lnSpc>
              <a:spcBef>
                <a:spcPts val="0"/>
              </a:spcBef>
              <a:spcAft>
                <a:spcPts val="0"/>
              </a:spcAft>
              <a:buClr>
                <a:schemeClr val="dk1"/>
              </a:buClr>
              <a:buSzPts val="1400"/>
              <a:buFont typeface="Inter Light"/>
              <a:buNone/>
              <a:defRPr/>
            </a:lvl6pPr>
            <a:lvl7pPr lvl="6" algn="l" rtl="0">
              <a:lnSpc>
                <a:spcPct val="100000"/>
              </a:lnSpc>
              <a:spcBef>
                <a:spcPts val="0"/>
              </a:spcBef>
              <a:spcAft>
                <a:spcPts val="0"/>
              </a:spcAft>
              <a:buClr>
                <a:schemeClr val="dk1"/>
              </a:buClr>
              <a:buSzPts val="1400"/>
              <a:buFont typeface="Inter Light"/>
              <a:buNone/>
              <a:defRPr/>
            </a:lvl7pPr>
            <a:lvl8pPr lvl="7" algn="l" rtl="0">
              <a:lnSpc>
                <a:spcPct val="100000"/>
              </a:lnSpc>
              <a:spcBef>
                <a:spcPts val="0"/>
              </a:spcBef>
              <a:spcAft>
                <a:spcPts val="0"/>
              </a:spcAft>
              <a:buClr>
                <a:schemeClr val="dk1"/>
              </a:buClr>
              <a:buSzPts val="1400"/>
              <a:buFont typeface="Inter Light"/>
              <a:buNone/>
              <a:defRPr/>
            </a:lvl8pPr>
            <a:lvl9pPr lvl="8" algn="l" rtl="0">
              <a:lnSpc>
                <a:spcPct val="100000"/>
              </a:lnSpc>
              <a:spcBef>
                <a:spcPts val="0"/>
              </a:spcBef>
              <a:spcAft>
                <a:spcPts val="0"/>
              </a:spcAft>
              <a:buClr>
                <a:schemeClr val="dk1"/>
              </a:buClr>
              <a:buSzPts val="1400"/>
              <a:buFont typeface="Inter Light"/>
              <a:buNone/>
              <a:defRPr/>
            </a:lvl9pPr>
          </a:lstStyle>
          <a:p>
            <a:endParaRPr/>
          </a:p>
        </p:txBody>
      </p:sp>
      <p:sp>
        <p:nvSpPr>
          <p:cNvPr id="64" name="Google Shape;64;p5"/>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65" name="Google Shape;65;p5"/>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
        <p:nvSpPr>
          <p:cNvPr id="66" name="Google Shape;66;p5"/>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ubtitle-black pattern 1">
  <p:cSld name="1_Title and Subtitle_1_1_1_1">
    <p:spTree>
      <p:nvGrpSpPr>
        <p:cNvPr id="1" name="Shape 385"/>
        <p:cNvGrpSpPr/>
        <p:nvPr/>
      </p:nvGrpSpPr>
      <p:grpSpPr>
        <a:xfrm>
          <a:off x="0" y="0"/>
          <a:ext cx="0" cy="0"/>
          <a:chOff x="0" y="0"/>
          <a:chExt cx="0" cy="0"/>
        </a:xfrm>
      </p:grpSpPr>
      <p:sp>
        <p:nvSpPr>
          <p:cNvPr id="386" name="Google Shape;386;p43"/>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43"/>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388" name="Google Shape;388;p43"/>
          <p:cNvPicPr preferRelativeResize="0"/>
          <p:nvPr/>
        </p:nvPicPr>
        <p:blipFill rotWithShape="1">
          <a:blip r:embed="rId2">
            <a:alphaModFix/>
          </a:blip>
          <a:srcRect/>
          <a:stretch/>
        </p:blipFill>
        <p:spPr>
          <a:xfrm flipH="1">
            <a:off x="-7675" y="0"/>
            <a:ext cx="12199675" cy="6858000"/>
          </a:xfrm>
          <a:prstGeom prst="rect">
            <a:avLst/>
          </a:prstGeom>
          <a:noFill/>
          <a:ln>
            <a:noFill/>
          </a:ln>
        </p:spPr>
      </p:pic>
      <p:sp>
        <p:nvSpPr>
          <p:cNvPr id="389" name="Google Shape;389;p43"/>
          <p:cNvSpPr/>
          <p:nvPr/>
        </p:nvSpPr>
        <p:spPr>
          <a:xfrm>
            <a:off x="0" y="3635275"/>
            <a:ext cx="12199800" cy="3222600"/>
          </a:xfrm>
          <a:prstGeom prst="rect">
            <a:avLst/>
          </a:prstGeom>
          <a:gradFill>
            <a:gsLst>
              <a:gs pos="0">
                <a:srgbClr val="FFFFFF">
                  <a:alpha val="0"/>
                </a:srgbClr>
              </a:gs>
              <a:gs pos="100000">
                <a:schemeClr val="dk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390" name="Google Shape;390;p4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391" name="Google Shape;391;p43"/>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392" name="Google Shape;392;p43"/>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Pure Storage</a:t>
            </a:r>
            <a:endParaRPr sz="800" b="0" i="0" u="none" strike="noStrike" cap="none">
              <a:solidFill>
                <a:schemeClr val="dk2"/>
              </a:solidFill>
              <a:latin typeface="Space Mono"/>
              <a:ea typeface="Space Mono"/>
              <a:cs typeface="Space Mono"/>
              <a:sym typeface="Space Mono"/>
            </a:endParaRPr>
          </a:p>
        </p:txBody>
      </p:sp>
      <p:sp>
        <p:nvSpPr>
          <p:cNvPr id="393" name="Google Shape;393;p43"/>
          <p:cNvSpPr txBox="1">
            <a:spLocks noGrp="1"/>
          </p:cNvSpPr>
          <p:nvPr>
            <p:ph type="title" idx="2"/>
          </p:nvPr>
        </p:nvSpPr>
        <p:spPr>
          <a:xfrm>
            <a:off x="495300" y="575576"/>
            <a:ext cx="11187000" cy="4290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394" name="Google Shape;394;p43"/>
          <p:cNvSpPr txBox="1">
            <a:spLocks noGrp="1"/>
          </p:cNvSpPr>
          <p:nvPr>
            <p:ph type="subTitle" idx="3"/>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ubtitle-orange pattern 1 1">
  <p:cSld name="1_Title and Subtitle_1_2_1">
    <p:spTree>
      <p:nvGrpSpPr>
        <p:cNvPr id="1" name="Shape 395"/>
        <p:cNvGrpSpPr/>
        <p:nvPr/>
      </p:nvGrpSpPr>
      <p:grpSpPr>
        <a:xfrm>
          <a:off x="0" y="0"/>
          <a:ext cx="0" cy="0"/>
          <a:chOff x="0" y="0"/>
          <a:chExt cx="0" cy="0"/>
        </a:xfrm>
      </p:grpSpPr>
      <p:sp>
        <p:nvSpPr>
          <p:cNvPr id="396" name="Google Shape;396;p44"/>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4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398" name="Google Shape;398;p44"/>
          <p:cNvPicPr preferRelativeResize="0"/>
          <p:nvPr/>
        </p:nvPicPr>
        <p:blipFill>
          <a:blip r:embed="rId2">
            <a:alphaModFix/>
          </a:blip>
          <a:stretch>
            <a:fillRect/>
          </a:stretch>
        </p:blipFill>
        <p:spPr>
          <a:xfrm flipH="1">
            <a:off x="0" y="-3"/>
            <a:ext cx="12191971" cy="6858000"/>
          </a:xfrm>
          <a:prstGeom prst="rect">
            <a:avLst/>
          </a:prstGeom>
          <a:noFill/>
          <a:ln>
            <a:noFill/>
          </a:ln>
        </p:spPr>
      </p:pic>
      <p:grpSp>
        <p:nvGrpSpPr>
          <p:cNvPr id="399" name="Google Shape;399;p44"/>
          <p:cNvGrpSpPr/>
          <p:nvPr/>
        </p:nvGrpSpPr>
        <p:grpSpPr>
          <a:xfrm>
            <a:off x="495295" y="452553"/>
            <a:ext cx="2262687" cy="397148"/>
            <a:chOff x="495295" y="452553"/>
            <a:chExt cx="2262687" cy="397148"/>
          </a:xfrm>
        </p:grpSpPr>
        <p:sp>
          <p:nvSpPr>
            <p:cNvPr id="400" name="Google Shape;400;p44"/>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401" name="Google Shape;401;p44"/>
            <p:cNvGrpSpPr/>
            <p:nvPr/>
          </p:nvGrpSpPr>
          <p:grpSpPr>
            <a:xfrm>
              <a:off x="1036348" y="561444"/>
              <a:ext cx="1721634" cy="184197"/>
              <a:chOff x="1036348" y="561444"/>
              <a:chExt cx="1721634" cy="184197"/>
            </a:xfrm>
          </p:grpSpPr>
          <p:grpSp>
            <p:nvGrpSpPr>
              <p:cNvPr id="402" name="Google Shape;402;p44"/>
              <p:cNvGrpSpPr/>
              <p:nvPr/>
            </p:nvGrpSpPr>
            <p:grpSpPr>
              <a:xfrm>
                <a:off x="1036348" y="563495"/>
                <a:ext cx="1662301" cy="182146"/>
                <a:chOff x="1036348" y="563495"/>
                <a:chExt cx="1662301" cy="182146"/>
              </a:xfrm>
            </p:grpSpPr>
            <p:sp>
              <p:nvSpPr>
                <p:cNvPr id="403" name="Google Shape;403;p44"/>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04" name="Google Shape;404;p44"/>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05" name="Google Shape;405;p44"/>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06" name="Google Shape;406;p44"/>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07" name="Google Shape;407;p44"/>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08" name="Google Shape;408;p44"/>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09" name="Google Shape;409;p44"/>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10" name="Google Shape;410;p44"/>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11" name="Google Shape;411;p44"/>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12" name="Google Shape;412;p44"/>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13" name="Google Shape;413;p44"/>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414" name="Google Shape;414;p44"/>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
        <p:nvSpPr>
          <p:cNvPr id="415" name="Google Shape;415;p44"/>
          <p:cNvSpPr txBox="1">
            <a:spLocks noGrp="1"/>
          </p:cNvSpPr>
          <p:nvPr>
            <p:ph type="title" idx="2"/>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Subtitle-white pattern 1 1">
  <p:cSld name="1_Title and Subtitle_1_1_3_1_1">
    <p:spTree>
      <p:nvGrpSpPr>
        <p:cNvPr id="1" name="Shape 416"/>
        <p:cNvGrpSpPr/>
        <p:nvPr/>
      </p:nvGrpSpPr>
      <p:grpSpPr>
        <a:xfrm>
          <a:off x="0" y="0"/>
          <a:ext cx="0" cy="0"/>
          <a:chOff x="0" y="0"/>
          <a:chExt cx="0" cy="0"/>
        </a:xfrm>
      </p:grpSpPr>
      <p:sp>
        <p:nvSpPr>
          <p:cNvPr id="417" name="Google Shape;417;p45"/>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p45"/>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419" name="Google Shape;419;p45"/>
          <p:cNvPicPr preferRelativeResize="0"/>
          <p:nvPr/>
        </p:nvPicPr>
        <p:blipFill rotWithShape="1">
          <a:blip r:embed="rId2">
            <a:alphaModFix/>
          </a:blip>
          <a:srcRect/>
          <a:stretch/>
        </p:blipFill>
        <p:spPr>
          <a:xfrm flipH="1">
            <a:off x="0" y="-3"/>
            <a:ext cx="12191971" cy="6858000"/>
          </a:xfrm>
          <a:prstGeom prst="rect">
            <a:avLst/>
          </a:prstGeom>
          <a:noFill/>
          <a:ln>
            <a:noFill/>
          </a:ln>
        </p:spPr>
      </p:pic>
      <p:grpSp>
        <p:nvGrpSpPr>
          <p:cNvPr id="420" name="Google Shape;420;p45"/>
          <p:cNvGrpSpPr/>
          <p:nvPr/>
        </p:nvGrpSpPr>
        <p:grpSpPr>
          <a:xfrm>
            <a:off x="495295" y="452553"/>
            <a:ext cx="2262687" cy="397148"/>
            <a:chOff x="495295" y="452553"/>
            <a:chExt cx="2262687" cy="397148"/>
          </a:xfrm>
        </p:grpSpPr>
        <p:sp>
          <p:nvSpPr>
            <p:cNvPr id="421" name="Google Shape;421;p45"/>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422" name="Google Shape;422;p45"/>
            <p:cNvGrpSpPr/>
            <p:nvPr/>
          </p:nvGrpSpPr>
          <p:grpSpPr>
            <a:xfrm>
              <a:off x="1036348" y="561444"/>
              <a:ext cx="1721634" cy="184197"/>
              <a:chOff x="1036348" y="561444"/>
              <a:chExt cx="1721634" cy="184197"/>
            </a:xfrm>
          </p:grpSpPr>
          <p:grpSp>
            <p:nvGrpSpPr>
              <p:cNvPr id="423" name="Google Shape;423;p45"/>
              <p:cNvGrpSpPr/>
              <p:nvPr/>
            </p:nvGrpSpPr>
            <p:grpSpPr>
              <a:xfrm>
                <a:off x="1036348" y="563495"/>
                <a:ext cx="1662301" cy="182146"/>
                <a:chOff x="1036348" y="563495"/>
                <a:chExt cx="1662301" cy="182146"/>
              </a:xfrm>
            </p:grpSpPr>
            <p:sp>
              <p:nvSpPr>
                <p:cNvPr id="424" name="Google Shape;424;p45"/>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25" name="Google Shape;425;p45"/>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26" name="Google Shape;426;p45"/>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27" name="Google Shape;427;p45"/>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28" name="Google Shape;428;p45"/>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29" name="Google Shape;429;p45"/>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30" name="Google Shape;430;p45"/>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31" name="Google Shape;431;p45"/>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32" name="Google Shape;432;p45"/>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33" name="Google Shape;433;p45"/>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34" name="Google Shape;434;p45"/>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435" name="Google Shape;435;p45"/>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
        <p:nvSpPr>
          <p:cNvPr id="436" name="Google Shape;436;p45"/>
          <p:cNvSpPr txBox="1">
            <a:spLocks noGrp="1"/>
          </p:cNvSpPr>
          <p:nvPr>
            <p:ph type="title" idx="2"/>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SzPts val="6800"/>
              <a:buFont typeface="Inter ExtraBold"/>
              <a:buNone/>
              <a:defRPr sz="6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ubtitle-black pattern 1 1">
  <p:cSld name="1_Title and Subtitle_1_1_1_1_1">
    <p:spTree>
      <p:nvGrpSpPr>
        <p:cNvPr id="1" name="Shape 437"/>
        <p:cNvGrpSpPr/>
        <p:nvPr/>
      </p:nvGrpSpPr>
      <p:grpSpPr>
        <a:xfrm>
          <a:off x="0" y="0"/>
          <a:ext cx="0" cy="0"/>
          <a:chOff x="0" y="0"/>
          <a:chExt cx="0" cy="0"/>
        </a:xfrm>
      </p:grpSpPr>
      <p:sp>
        <p:nvSpPr>
          <p:cNvPr id="438" name="Google Shape;438;p46"/>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46"/>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440" name="Google Shape;440;p46"/>
          <p:cNvPicPr preferRelativeResize="0"/>
          <p:nvPr/>
        </p:nvPicPr>
        <p:blipFill rotWithShape="1">
          <a:blip r:embed="rId2">
            <a:alphaModFix/>
          </a:blip>
          <a:srcRect/>
          <a:stretch/>
        </p:blipFill>
        <p:spPr>
          <a:xfrm flipH="1">
            <a:off x="-7675" y="0"/>
            <a:ext cx="12199675" cy="6858000"/>
          </a:xfrm>
          <a:prstGeom prst="rect">
            <a:avLst/>
          </a:prstGeom>
          <a:noFill/>
          <a:ln>
            <a:noFill/>
          </a:ln>
        </p:spPr>
      </p:pic>
      <p:sp>
        <p:nvSpPr>
          <p:cNvPr id="441" name="Google Shape;441;p46"/>
          <p:cNvSpPr/>
          <p:nvPr/>
        </p:nvSpPr>
        <p:spPr>
          <a:xfrm>
            <a:off x="0" y="3635275"/>
            <a:ext cx="12199800" cy="3222600"/>
          </a:xfrm>
          <a:prstGeom prst="rect">
            <a:avLst/>
          </a:prstGeom>
          <a:gradFill>
            <a:gsLst>
              <a:gs pos="0">
                <a:srgbClr val="FFFFFF">
                  <a:alpha val="0"/>
                </a:srgbClr>
              </a:gs>
              <a:gs pos="100000">
                <a:schemeClr val="dk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grpSp>
        <p:nvGrpSpPr>
          <p:cNvPr id="442" name="Google Shape;442;p46"/>
          <p:cNvGrpSpPr/>
          <p:nvPr/>
        </p:nvGrpSpPr>
        <p:grpSpPr>
          <a:xfrm>
            <a:off x="495295" y="452553"/>
            <a:ext cx="2262687" cy="397148"/>
            <a:chOff x="495295" y="452553"/>
            <a:chExt cx="2262687" cy="397148"/>
          </a:xfrm>
        </p:grpSpPr>
        <p:sp>
          <p:nvSpPr>
            <p:cNvPr id="443" name="Google Shape;443;p46"/>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444" name="Google Shape;444;p46"/>
            <p:cNvGrpSpPr/>
            <p:nvPr/>
          </p:nvGrpSpPr>
          <p:grpSpPr>
            <a:xfrm>
              <a:off x="1036348" y="561444"/>
              <a:ext cx="1721634" cy="184197"/>
              <a:chOff x="1036348" y="561444"/>
              <a:chExt cx="1721634" cy="184197"/>
            </a:xfrm>
          </p:grpSpPr>
          <p:grpSp>
            <p:nvGrpSpPr>
              <p:cNvPr id="445" name="Google Shape;445;p46"/>
              <p:cNvGrpSpPr/>
              <p:nvPr/>
            </p:nvGrpSpPr>
            <p:grpSpPr>
              <a:xfrm>
                <a:off x="1036348" y="563495"/>
                <a:ext cx="1662301" cy="182146"/>
                <a:chOff x="1036348" y="563495"/>
                <a:chExt cx="1662301" cy="182146"/>
              </a:xfrm>
            </p:grpSpPr>
            <p:sp>
              <p:nvSpPr>
                <p:cNvPr id="446" name="Google Shape;446;p46"/>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47" name="Google Shape;447;p46"/>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48" name="Google Shape;448;p46"/>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49" name="Google Shape;449;p46"/>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0" name="Google Shape;450;p46"/>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1" name="Google Shape;451;p46"/>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2" name="Google Shape;452;p46"/>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3" name="Google Shape;453;p46"/>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4" name="Google Shape;454;p46"/>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5" name="Google Shape;455;p46"/>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456" name="Google Shape;456;p46"/>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457" name="Google Shape;457;p46"/>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
        <p:nvSpPr>
          <p:cNvPr id="458" name="Google Shape;458;p46"/>
          <p:cNvSpPr txBox="1">
            <a:spLocks noGrp="1"/>
          </p:cNvSpPr>
          <p:nvPr>
            <p:ph type="title" idx="2"/>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5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Subtitle 1 2">
  <p:cSld name="1_Title and Subtitle_1_1">
    <p:spTree>
      <p:nvGrpSpPr>
        <p:cNvPr id="1" name="Shape 460"/>
        <p:cNvGrpSpPr/>
        <p:nvPr/>
      </p:nvGrpSpPr>
      <p:grpSpPr>
        <a:xfrm>
          <a:off x="0" y="0"/>
          <a:ext cx="0" cy="0"/>
          <a:chOff x="0" y="0"/>
          <a:chExt cx="0" cy="0"/>
        </a:xfrm>
      </p:grpSpPr>
      <p:sp>
        <p:nvSpPr>
          <p:cNvPr id="461" name="Google Shape;461;p48"/>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34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2" name="Google Shape;462;p48"/>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pic>
        <p:nvPicPr>
          <p:cNvPr id="463" name="Google Shape;463;p48"/>
          <p:cNvPicPr preferRelativeResize="0"/>
          <p:nvPr/>
        </p:nvPicPr>
        <p:blipFill>
          <a:blip r:embed="rId2">
            <a:alphaModFix/>
          </a:blip>
          <a:stretch>
            <a:fillRect/>
          </a:stretch>
        </p:blipFill>
        <p:spPr>
          <a:xfrm>
            <a:off x="0" y="-3"/>
            <a:ext cx="12191971" cy="6858000"/>
          </a:xfrm>
          <a:prstGeom prst="rect">
            <a:avLst/>
          </a:prstGeom>
          <a:noFill/>
          <a:ln>
            <a:noFill/>
          </a:ln>
        </p:spPr>
      </p:pic>
      <p:sp>
        <p:nvSpPr>
          <p:cNvPr id="464" name="Google Shape;464;p4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465" name="Google Shape;465;p48"/>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466" name="Google Shape;466;p48"/>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range Image Right 2">
  <p:cSld name="Orange Image Right_2_1">
    <p:spTree>
      <p:nvGrpSpPr>
        <p:cNvPr id="1" name="Shape 467"/>
        <p:cNvGrpSpPr/>
        <p:nvPr/>
      </p:nvGrpSpPr>
      <p:grpSpPr>
        <a:xfrm>
          <a:off x="0" y="0"/>
          <a:ext cx="0" cy="0"/>
          <a:chOff x="0" y="0"/>
          <a:chExt cx="0" cy="0"/>
        </a:xfrm>
      </p:grpSpPr>
      <p:sp>
        <p:nvSpPr>
          <p:cNvPr id="468" name="Google Shape;468;p49"/>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Inter Light"/>
              <a:ea typeface="Inter Light"/>
              <a:cs typeface="Inter Light"/>
              <a:sym typeface="Inter Light"/>
            </a:endParaRPr>
          </a:p>
        </p:txBody>
      </p:sp>
      <p:sp>
        <p:nvSpPr>
          <p:cNvPr id="469" name="Google Shape;469;p49"/>
          <p:cNvSpPr>
            <a:spLocks noGrp="1"/>
          </p:cNvSpPr>
          <p:nvPr>
            <p:ph type="pic" idx="2"/>
          </p:nvPr>
        </p:nvSpPr>
        <p:spPr>
          <a:xfrm>
            <a:off x="4658374" y="0"/>
            <a:ext cx="7533600" cy="6858000"/>
          </a:xfrm>
          <a:prstGeom prst="rect">
            <a:avLst/>
          </a:prstGeom>
          <a:noFill/>
          <a:ln>
            <a:noFill/>
          </a:ln>
        </p:spPr>
      </p:sp>
      <p:sp>
        <p:nvSpPr>
          <p:cNvPr id="470" name="Google Shape;470;p49"/>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800"/>
              <a:buNone/>
              <a:defRPr sz="18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800"/>
              <a:buNone/>
              <a:defRPr>
                <a:solidFill>
                  <a:schemeClr val="lt1"/>
                </a:solidFill>
              </a:defRPr>
            </a:lvl3pPr>
            <a:lvl4pPr marL="1828800" lvl="3" indent="-228600" algn="l">
              <a:lnSpc>
                <a:spcPct val="107000"/>
              </a:lnSpc>
              <a:spcBef>
                <a:spcPts val="0"/>
              </a:spcBef>
              <a:spcAft>
                <a:spcPts val="0"/>
              </a:spcAft>
              <a:buClr>
                <a:schemeClr val="lt1"/>
              </a:buClr>
              <a:buSzPts val="1800"/>
              <a:buNone/>
              <a:defRPr>
                <a:solidFill>
                  <a:schemeClr val="lt1"/>
                </a:solidFill>
              </a:defRPr>
            </a:lvl4pPr>
            <a:lvl5pPr marL="2286000" lvl="4" indent="-228600" algn="l">
              <a:lnSpc>
                <a:spcPct val="96000"/>
              </a:lnSpc>
              <a:spcBef>
                <a:spcPts val="18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800"/>
              </a:spcBef>
              <a:spcAft>
                <a:spcPts val="0"/>
              </a:spcAft>
              <a:buClr>
                <a:schemeClr val="lt1"/>
              </a:buClr>
              <a:buSzPts val="5500"/>
              <a:buChar char="​"/>
              <a:defRPr>
                <a:solidFill>
                  <a:schemeClr val="lt1"/>
                </a:solidFill>
              </a:defRPr>
            </a:lvl8pPr>
            <a:lvl9pPr marL="4114800" lvl="8" indent="-660400" algn="l">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471" name="Google Shape;471;p49"/>
          <p:cNvSpPr txBox="1">
            <a:spLocks noGrp="1"/>
          </p:cNvSpPr>
          <p:nvPr>
            <p:ph type="title"/>
          </p:nvPr>
        </p:nvSpPr>
        <p:spPr>
          <a:xfrm>
            <a:off x="495300" y="2797094"/>
            <a:ext cx="35742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Pure Orange">
  <p:cSld name="Orange Segue">
    <p:bg>
      <p:bgPr>
        <a:solidFill>
          <a:schemeClr val="accent1"/>
        </a:solidFill>
        <a:effectLst/>
      </p:bgPr>
    </p:bg>
    <p:spTree>
      <p:nvGrpSpPr>
        <p:cNvPr id="1" name="Shape 472"/>
        <p:cNvGrpSpPr/>
        <p:nvPr/>
      </p:nvGrpSpPr>
      <p:grpSpPr>
        <a:xfrm>
          <a:off x="0" y="0"/>
          <a:ext cx="0" cy="0"/>
          <a:chOff x="0" y="0"/>
          <a:chExt cx="0" cy="0"/>
        </a:xfrm>
      </p:grpSpPr>
      <p:sp>
        <p:nvSpPr>
          <p:cNvPr id="473" name="Google Shape;473;p50"/>
          <p:cNvSpPr txBox="1">
            <a:spLocks noGrp="1"/>
          </p:cNvSpPr>
          <p:nvPr>
            <p:ph type="subTitle" idx="1"/>
          </p:nvPr>
        </p:nvSpPr>
        <p:spPr>
          <a:xfrm>
            <a:off x="494189" y="4377055"/>
            <a:ext cx="88314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474" name="Google Shape;474;p50"/>
          <p:cNvSpPr txBox="1">
            <a:spLocks noGrp="1"/>
          </p:cNvSpPr>
          <p:nvPr>
            <p:ph type="title"/>
          </p:nvPr>
        </p:nvSpPr>
        <p:spPr>
          <a:xfrm>
            <a:off x="495298" y="2573310"/>
            <a:ext cx="8829600" cy="16065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75" name="Google Shape;475;p50"/>
          <p:cNvGrpSpPr/>
          <p:nvPr/>
        </p:nvGrpSpPr>
        <p:grpSpPr>
          <a:xfrm>
            <a:off x="495295" y="452553"/>
            <a:ext cx="2262687" cy="397148"/>
            <a:chOff x="495295" y="452553"/>
            <a:chExt cx="2262687" cy="397148"/>
          </a:xfrm>
        </p:grpSpPr>
        <p:sp>
          <p:nvSpPr>
            <p:cNvPr id="476" name="Google Shape;476;p5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nvGrpSpPr>
            <p:cNvPr id="477" name="Google Shape;477;p50"/>
            <p:cNvGrpSpPr/>
            <p:nvPr/>
          </p:nvGrpSpPr>
          <p:grpSpPr>
            <a:xfrm>
              <a:off x="1036348" y="561444"/>
              <a:ext cx="1721634" cy="184197"/>
              <a:chOff x="1036348" y="561444"/>
              <a:chExt cx="1721634" cy="184197"/>
            </a:xfrm>
          </p:grpSpPr>
          <p:grpSp>
            <p:nvGrpSpPr>
              <p:cNvPr id="478" name="Google Shape;478;p50"/>
              <p:cNvGrpSpPr/>
              <p:nvPr/>
            </p:nvGrpSpPr>
            <p:grpSpPr>
              <a:xfrm>
                <a:off x="1036348" y="563495"/>
                <a:ext cx="1662301" cy="182146"/>
                <a:chOff x="1036348" y="563495"/>
                <a:chExt cx="1662301" cy="182146"/>
              </a:xfrm>
            </p:grpSpPr>
            <p:sp>
              <p:nvSpPr>
                <p:cNvPr id="479" name="Google Shape;479;p5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0" name="Google Shape;480;p5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1" name="Google Shape;481;p5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2" name="Google Shape;482;p5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3" name="Google Shape;483;p5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4" name="Google Shape;484;p5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5" name="Google Shape;485;p5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6" name="Google Shape;486;p5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7" name="Google Shape;487;p5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8" name="Google Shape;488;p5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489" name="Google Shape;489;p5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sp>
            <p:nvSpPr>
              <p:cNvPr id="490" name="Google Shape;490;p5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con Layout - 16 Boxes 1">
  <p:cSld name="Icon Layout_1_3">
    <p:spTree>
      <p:nvGrpSpPr>
        <p:cNvPr id="1" name="Shape 491"/>
        <p:cNvGrpSpPr/>
        <p:nvPr/>
      </p:nvGrpSpPr>
      <p:grpSpPr>
        <a:xfrm>
          <a:off x="0" y="0"/>
          <a:ext cx="0" cy="0"/>
          <a:chOff x="0" y="0"/>
          <a:chExt cx="0" cy="0"/>
        </a:xfrm>
      </p:grpSpPr>
      <p:sp>
        <p:nvSpPr>
          <p:cNvPr id="492" name="Google Shape;492;p51"/>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51"/>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51"/>
          <p:cNvSpPr txBox="1">
            <a:spLocks noGrp="1"/>
          </p:cNvSpPr>
          <p:nvPr>
            <p:ph type="subTitle" idx="1"/>
          </p:nvPr>
        </p:nvSpPr>
        <p:spPr>
          <a:xfrm>
            <a:off x="7507693" y="748078"/>
            <a:ext cx="4174800" cy="265800"/>
          </a:xfrm>
          <a:prstGeom prst="rect">
            <a:avLst/>
          </a:prstGeom>
          <a:noFill/>
          <a:ln>
            <a:noFill/>
          </a:ln>
        </p:spPr>
        <p:txBody>
          <a:bodyPr spcFirstLastPara="1" wrap="square" lIns="0" tIns="0" rIns="0" bIns="0" anchor="t" anchorCtr="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a:endParaRPr/>
          </a:p>
        </p:txBody>
      </p:sp>
      <p:sp>
        <p:nvSpPr>
          <p:cNvPr id="495" name="Google Shape;495;p51"/>
          <p:cNvSpPr/>
          <p:nvPr/>
        </p:nvSpPr>
        <p:spPr>
          <a:xfrm>
            <a:off x="493775"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496" name="Google Shape;496;p51"/>
          <p:cNvSpPr/>
          <p:nvPr/>
        </p:nvSpPr>
        <p:spPr>
          <a:xfrm>
            <a:off x="1075252"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497" name="Google Shape;497;p51"/>
          <p:cNvSpPr/>
          <p:nvPr/>
        </p:nvSpPr>
        <p:spPr>
          <a:xfrm>
            <a:off x="493775"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498" name="Google Shape;498;p51"/>
          <p:cNvSpPr/>
          <p:nvPr/>
        </p:nvSpPr>
        <p:spPr>
          <a:xfrm>
            <a:off x="1075252"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499" name="Google Shape;499;p51"/>
          <p:cNvSpPr/>
          <p:nvPr/>
        </p:nvSpPr>
        <p:spPr>
          <a:xfrm>
            <a:off x="493775"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0" name="Google Shape;500;p51"/>
          <p:cNvSpPr/>
          <p:nvPr/>
        </p:nvSpPr>
        <p:spPr>
          <a:xfrm>
            <a:off x="1075252"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1" name="Google Shape;501;p51"/>
          <p:cNvSpPr/>
          <p:nvPr/>
        </p:nvSpPr>
        <p:spPr>
          <a:xfrm>
            <a:off x="494975" y="351217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2" name="Google Shape;502;p51"/>
          <p:cNvSpPr/>
          <p:nvPr/>
        </p:nvSpPr>
        <p:spPr>
          <a:xfrm>
            <a:off x="1076376" y="351042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3" name="Google Shape;503;p51"/>
          <p:cNvSpPr/>
          <p:nvPr/>
        </p:nvSpPr>
        <p:spPr>
          <a:xfrm>
            <a:off x="1938952"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4" name="Google Shape;504;p51"/>
          <p:cNvSpPr/>
          <p:nvPr/>
        </p:nvSpPr>
        <p:spPr>
          <a:xfrm>
            <a:off x="2520429"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5" name="Google Shape;505;p51"/>
          <p:cNvSpPr/>
          <p:nvPr/>
        </p:nvSpPr>
        <p:spPr>
          <a:xfrm>
            <a:off x="1938952"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6" name="Google Shape;506;p51"/>
          <p:cNvSpPr/>
          <p:nvPr/>
        </p:nvSpPr>
        <p:spPr>
          <a:xfrm>
            <a:off x="2520429"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7" name="Google Shape;507;p51"/>
          <p:cNvSpPr/>
          <p:nvPr/>
        </p:nvSpPr>
        <p:spPr>
          <a:xfrm>
            <a:off x="1938952"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8" name="Google Shape;508;p51"/>
          <p:cNvSpPr/>
          <p:nvPr/>
        </p:nvSpPr>
        <p:spPr>
          <a:xfrm>
            <a:off x="2520429"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09" name="Google Shape;509;p51"/>
          <p:cNvSpPr/>
          <p:nvPr/>
        </p:nvSpPr>
        <p:spPr>
          <a:xfrm>
            <a:off x="1938952"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0" name="Google Shape;510;p51"/>
          <p:cNvSpPr/>
          <p:nvPr/>
        </p:nvSpPr>
        <p:spPr>
          <a:xfrm>
            <a:off x="2520429"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511" name="Google Shape;511;p51"/>
          <p:cNvCxnSpPr/>
          <p:nvPr/>
        </p:nvCxnSpPr>
        <p:spPr>
          <a:xfrm>
            <a:off x="1757160" y="1321380"/>
            <a:ext cx="0" cy="4879500"/>
          </a:xfrm>
          <a:prstGeom prst="straightConnector1">
            <a:avLst/>
          </a:prstGeom>
          <a:noFill/>
          <a:ln w="19050" cap="rnd" cmpd="sng">
            <a:solidFill>
              <a:srgbClr val="EAEAEA"/>
            </a:solidFill>
            <a:prstDash val="solid"/>
            <a:round/>
            <a:headEnd type="none" w="sm" len="sm"/>
            <a:tailEnd type="none" w="sm" len="sm"/>
          </a:ln>
        </p:spPr>
      </p:cxnSp>
      <p:sp>
        <p:nvSpPr>
          <p:cNvPr id="512" name="Google Shape;512;p51"/>
          <p:cNvSpPr/>
          <p:nvPr/>
        </p:nvSpPr>
        <p:spPr>
          <a:xfrm>
            <a:off x="493775"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3" name="Google Shape;513;p51"/>
          <p:cNvSpPr/>
          <p:nvPr/>
        </p:nvSpPr>
        <p:spPr>
          <a:xfrm>
            <a:off x="1938952"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4" name="Google Shape;514;p51"/>
          <p:cNvSpPr/>
          <p:nvPr/>
        </p:nvSpPr>
        <p:spPr>
          <a:xfrm>
            <a:off x="2520429"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5" name="Google Shape;515;p51"/>
          <p:cNvSpPr/>
          <p:nvPr/>
        </p:nvSpPr>
        <p:spPr>
          <a:xfrm>
            <a:off x="493775"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6" name="Google Shape;516;p51"/>
          <p:cNvSpPr/>
          <p:nvPr/>
        </p:nvSpPr>
        <p:spPr>
          <a:xfrm>
            <a:off x="1938952"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7" name="Google Shape;517;p51"/>
          <p:cNvSpPr/>
          <p:nvPr/>
        </p:nvSpPr>
        <p:spPr>
          <a:xfrm>
            <a:off x="2520429"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8" name="Google Shape;518;p51"/>
          <p:cNvSpPr/>
          <p:nvPr/>
        </p:nvSpPr>
        <p:spPr>
          <a:xfrm>
            <a:off x="1076376" y="424127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19" name="Google Shape;519;p51"/>
          <p:cNvSpPr/>
          <p:nvPr/>
        </p:nvSpPr>
        <p:spPr>
          <a:xfrm>
            <a:off x="1076376" y="497125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0" name="Google Shape;520;p51"/>
          <p:cNvSpPr/>
          <p:nvPr/>
        </p:nvSpPr>
        <p:spPr>
          <a:xfrm>
            <a:off x="494341"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1" name="Google Shape;521;p51"/>
          <p:cNvSpPr/>
          <p:nvPr/>
        </p:nvSpPr>
        <p:spPr>
          <a:xfrm>
            <a:off x="1939517"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2" name="Google Shape;522;p51"/>
          <p:cNvSpPr/>
          <p:nvPr/>
        </p:nvSpPr>
        <p:spPr>
          <a:xfrm>
            <a:off x="2520994"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3" name="Google Shape;523;p51"/>
          <p:cNvSpPr/>
          <p:nvPr/>
        </p:nvSpPr>
        <p:spPr>
          <a:xfrm>
            <a:off x="1076942" y="570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4" name="Google Shape;524;p51"/>
          <p:cNvSpPr/>
          <p:nvPr/>
        </p:nvSpPr>
        <p:spPr>
          <a:xfrm>
            <a:off x="3384696"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5" name="Google Shape;525;p51"/>
          <p:cNvSpPr/>
          <p:nvPr/>
        </p:nvSpPr>
        <p:spPr>
          <a:xfrm>
            <a:off x="3966173"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6" name="Google Shape;526;p51"/>
          <p:cNvSpPr/>
          <p:nvPr/>
        </p:nvSpPr>
        <p:spPr>
          <a:xfrm>
            <a:off x="3384696"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7" name="Google Shape;527;p51"/>
          <p:cNvSpPr/>
          <p:nvPr/>
        </p:nvSpPr>
        <p:spPr>
          <a:xfrm>
            <a:off x="3966173"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8" name="Google Shape;528;p51"/>
          <p:cNvSpPr/>
          <p:nvPr/>
        </p:nvSpPr>
        <p:spPr>
          <a:xfrm>
            <a:off x="3384696"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29" name="Google Shape;529;p51"/>
          <p:cNvSpPr/>
          <p:nvPr/>
        </p:nvSpPr>
        <p:spPr>
          <a:xfrm>
            <a:off x="3966173"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0" name="Google Shape;530;p51"/>
          <p:cNvSpPr/>
          <p:nvPr/>
        </p:nvSpPr>
        <p:spPr>
          <a:xfrm>
            <a:off x="3384696"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1" name="Google Shape;531;p51"/>
          <p:cNvSpPr/>
          <p:nvPr/>
        </p:nvSpPr>
        <p:spPr>
          <a:xfrm>
            <a:off x="3966173"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532" name="Google Shape;532;p51"/>
          <p:cNvCxnSpPr/>
          <p:nvPr/>
        </p:nvCxnSpPr>
        <p:spPr>
          <a:xfrm>
            <a:off x="3202904" y="1321392"/>
            <a:ext cx="0" cy="4879500"/>
          </a:xfrm>
          <a:prstGeom prst="straightConnector1">
            <a:avLst/>
          </a:prstGeom>
          <a:noFill/>
          <a:ln w="19050" cap="rnd" cmpd="sng">
            <a:solidFill>
              <a:srgbClr val="EAEAEA"/>
            </a:solidFill>
            <a:prstDash val="solid"/>
            <a:round/>
            <a:headEnd type="none" w="sm" len="sm"/>
            <a:tailEnd type="none" w="sm" len="sm"/>
          </a:ln>
        </p:spPr>
      </p:cxnSp>
      <p:sp>
        <p:nvSpPr>
          <p:cNvPr id="533" name="Google Shape;533;p51"/>
          <p:cNvSpPr/>
          <p:nvPr/>
        </p:nvSpPr>
        <p:spPr>
          <a:xfrm>
            <a:off x="3384696"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4" name="Google Shape;534;p51"/>
          <p:cNvSpPr/>
          <p:nvPr/>
        </p:nvSpPr>
        <p:spPr>
          <a:xfrm>
            <a:off x="3966173"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5" name="Google Shape;535;p51"/>
          <p:cNvSpPr/>
          <p:nvPr/>
        </p:nvSpPr>
        <p:spPr>
          <a:xfrm>
            <a:off x="3384696"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6" name="Google Shape;536;p51"/>
          <p:cNvSpPr/>
          <p:nvPr/>
        </p:nvSpPr>
        <p:spPr>
          <a:xfrm>
            <a:off x="3966173"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7" name="Google Shape;537;p51"/>
          <p:cNvSpPr/>
          <p:nvPr/>
        </p:nvSpPr>
        <p:spPr>
          <a:xfrm>
            <a:off x="3385261"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8" name="Google Shape;538;p51"/>
          <p:cNvSpPr/>
          <p:nvPr/>
        </p:nvSpPr>
        <p:spPr>
          <a:xfrm>
            <a:off x="3966738"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39" name="Google Shape;539;p51"/>
          <p:cNvSpPr/>
          <p:nvPr/>
        </p:nvSpPr>
        <p:spPr>
          <a:xfrm>
            <a:off x="4831005" y="132135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0" name="Google Shape;540;p51"/>
          <p:cNvSpPr/>
          <p:nvPr/>
        </p:nvSpPr>
        <p:spPr>
          <a:xfrm>
            <a:off x="5412482" y="132135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1" name="Google Shape;541;p51"/>
          <p:cNvSpPr/>
          <p:nvPr/>
        </p:nvSpPr>
        <p:spPr>
          <a:xfrm>
            <a:off x="4831005" y="205133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2" name="Google Shape;542;p51"/>
          <p:cNvSpPr/>
          <p:nvPr/>
        </p:nvSpPr>
        <p:spPr>
          <a:xfrm>
            <a:off x="5412482" y="205133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3" name="Google Shape;543;p51"/>
          <p:cNvSpPr/>
          <p:nvPr/>
        </p:nvSpPr>
        <p:spPr>
          <a:xfrm>
            <a:off x="4831005" y="278130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4" name="Google Shape;544;p51"/>
          <p:cNvSpPr/>
          <p:nvPr/>
        </p:nvSpPr>
        <p:spPr>
          <a:xfrm>
            <a:off x="5412482" y="278130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5" name="Google Shape;545;p51"/>
          <p:cNvSpPr/>
          <p:nvPr/>
        </p:nvSpPr>
        <p:spPr>
          <a:xfrm>
            <a:off x="4831005" y="351128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6" name="Google Shape;546;p51"/>
          <p:cNvSpPr/>
          <p:nvPr/>
        </p:nvSpPr>
        <p:spPr>
          <a:xfrm>
            <a:off x="5412482" y="351128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547" name="Google Shape;547;p51"/>
          <p:cNvCxnSpPr/>
          <p:nvPr/>
        </p:nvCxnSpPr>
        <p:spPr>
          <a:xfrm>
            <a:off x="4649213" y="1321368"/>
            <a:ext cx="0" cy="4879500"/>
          </a:xfrm>
          <a:prstGeom prst="straightConnector1">
            <a:avLst/>
          </a:prstGeom>
          <a:noFill/>
          <a:ln w="19050" cap="rnd" cmpd="sng">
            <a:solidFill>
              <a:srgbClr val="EAEAEA"/>
            </a:solidFill>
            <a:prstDash val="solid"/>
            <a:round/>
            <a:headEnd type="none" w="sm" len="sm"/>
            <a:tailEnd type="none" w="sm" len="sm"/>
          </a:ln>
        </p:spPr>
      </p:cxnSp>
      <p:sp>
        <p:nvSpPr>
          <p:cNvPr id="548" name="Google Shape;548;p51"/>
          <p:cNvSpPr/>
          <p:nvPr/>
        </p:nvSpPr>
        <p:spPr>
          <a:xfrm>
            <a:off x="4831005" y="424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49" name="Google Shape;549;p51"/>
          <p:cNvSpPr/>
          <p:nvPr/>
        </p:nvSpPr>
        <p:spPr>
          <a:xfrm>
            <a:off x="5412482" y="424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0" name="Google Shape;550;p51"/>
          <p:cNvSpPr/>
          <p:nvPr/>
        </p:nvSpPr>
        <p:spPr>
          <a:xfrm>
            <a:off x="4831005" y="497126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1" name="Google Shape;551;p51"/>
          <p:cNvSpPr/>
          <p:nvPr/>
        </p:nvSpPr>
        <p:spPr>
          <a:xfrm>
            <a:off x="5412482" y="497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2" name="Google Shape;552;p51"/>
          <p:cNvSpPr/>
          <p:nvPr/>
        </p:nvSpPr>
        <p:spPr>
          <a:xfrm>
            <a:off x="4831571" y="570126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3" name="Google Shape;553;p51"/>
          <p:cNvSpPr/>
          <p:nvPr/>
        </p:nvSpPr>
        <p:spPr>
          <a:xfrm>
            <a:off x="5413048" y="570126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4" name="Google Shape;554;p51"/>
          <p:cNvSpPr/>
          <p:nvPr/>
        </p:nvSpPr>
        <p:spPr>
          <a:xfrm>
            <a:off x="6276749"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5" name="Google Shape;555;p51"/>
          <p:cNvSpPr/>
          <p:nvPr/>
        </p:nvSpPr>
        <p:spPr>
          <a:xfrm>
            <a:off x="6858226"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6" name="Google Shape;556;p51"/>
          <p:cNvSpPr/>
          <p:nvPr/>
        </p:nvSpPr>
        <p:spPr>
          <a:xfrm>
            <a:off x="6276749"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7" name="Google Shape;557;p51"/>
          <p:cNvSpPr/>
          <p:nvPr/>
        </p:nvSpPr>
        <p:spPr>
          <a:xfrm>
            <a:off x="6858226"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8" name="Google Shape;558;p51"/>
          <p:cNvSpPr/>
          <p:nvPr/>
        </p:nvSpPr>
        <p:spPr>
          <a:xfrm>
            <a:off x="6276749"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59" name="Google Shape;559;p51"/>
          <p:cNvSpPr/>
          <p:nvPr/>
        </p:nvSpPr>
        <p:spPr>
          <a:xfrm>
            <a:off x="6858226"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0" name="Google Shape;560;p51"/>
          <p:cNvSpPr/>
          <p:nvPr/>
        </p:nvSpPr>
        <p:spPr>
          <a:xfrm>
            <a:off x="6276749"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1" name="Google Shape;561;p51"/>
          <p:cNvSpPr/>
          <p:nvPr/>
        </p:nvSpPr>
        <p:spPr>
          <a:xfrm>
            <a:off x="6858226"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562" name="Google Shape;562;p51"/>
          <p:cNvCxnSpPr/>
          <p:nvPr/>
        </p:nvCxnSpPr>
        <p:spPr>
          <a:xfrm>
            <a:off x="6094957" y="1321380"/>
            <a:ext cx="0" cy="4879500"/>
          </a:xfrm>
          <a:prstGeom prst="straightConnector1">
            <a:avLst/>
          </a:prstGeom>
          <a:noFill/>
          <a:ln w="19050" cap="rnd" cmpd="sng">
            <a:solidFill>
              <a:srgbClr val="EAEAEA"/>
            </a:solidFill>
            <a:prstDash val="solid"/>
            <a:round/>
            <a:headEnd type="none" w="sm" len="sm"/>
            <a:tailEnd type="none" w="sm" len="sm"/>
          </a:ln>
        </p:spPr>
      </p:cxnSp>
      <p:sp>
        <p:nvSpPr>
          <p:cNvPr id="563" name="Google Shape;563;p51"/>
          <p:cNvSpPr/>
          <p:nvPr/>
        </p:nvSpPr>
        <p:spPr>
          <a:xfrm>
            <a:off x="6276749"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4" name="Google Shape;564;p51"/>
          <p:cNvSpPr/>
          <p:nvPr/>
        </p:nvSpPr>
        <p:spPr>
          <a:xfrm>
            <a:off x="6858226"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5" name="Google Shape;565;p51"/>
          <p:cNvSpPr/>
          <p:nvPr/>
        </p:nvSpPr>
        <p:spPr>
          <a:xfrm>
            <a:off x="6276749"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6" name="Google Shape;566;p51"/>
          <p:cNvSpPr/>
          <p:nvPr/>
        </p:nvSpPr>
        <p:spPr>
          <a:xfrm>
            <a:off x="6858226"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7" name="Google Shape;567;p51"/>
          <p:cNvSpPr/>
          <p:nvPr/>
        </p:nvSpPr>
        <p:spPr>
          <a:xfrm>
            <a:off x="6277315"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8" name="Google Shape;568;p51"/>
          <p:cNvSpPr/>
          <p:nvPr/>
        </p:nvSpPr>
        <p:spPr>
          <a:xfrm>
            <a:off x="6858792"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69" name="Google Shape;569;p51"/>
          <p:cNvSpPr/>
          <p:nvPr/>
        </p:nvSpPr>
        <p:spPr>
          <a:xfrm>
            <a:off x="7723624" y="13213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0" name="Google Shape;570;p51"/>
          <p:cNvSpPr/>
          <p:nvPr/>
        </p:nvSpPr>
        <p:spPr>
          <a:xfrm>
            <a:off x="8305101" y="13213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1" name="Google Shape;571;p51"/>
          <p:cNvSpPr/>
          <p:nvPr/>
        </p:nvSpPr>
        <p:spPr>
          <a:xfrm>
            <a:off x="7723624" y="205137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2" name="Google Shape;572;p51"/>
          <p:cNvSpPr/>
          <p:nvPr/>
        </p:nvSpPr>
        <p:spPr>
          <a:xfrm>
            <a:off x="8305101" y="20513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3" name="Google Shape;573;p51"/>
          <p:cNvSpPr/>
          <p:nvPr/>
        </p:nvSpPr>
        <p:spPr>
          <a:xfrm>
            <a:off x="7723624" y="278135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4" name="Google Shape;574;p51"/>
          <p:cNvSpPr/>
          <p:nvPr/>
        </p:nvSpPr>
        <p:spPr>
          <a:xfrm>
            <a:off x="8305101" y="278135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5" name="Google Shape;575;p51"/>
          <p:cNvSpPr/>
          <p:nvPr/>
        </p:nvSpPr>
        <p:spPr>
          <a:xfrm>
            <a:off x="7723624" y="351133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6" name="Google Shape;576;p51"/>
          <p:cNvSpPr/>
          <p:nvPr/>
        </p:nvSpPr>
        <p:spPr>
          <a:xfrm>
            <a:off x="8305101" y="351133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577" name="Google Shape;577;p51"/>
          <p:cNvCxnSpPr/>
          <p:nvPr/>
        </p:nvCxnSpPr>
        <p:spPr>
          <a:xfrm>
            <a:off x="7541832" y="1321417"/>
            <a:ext cx="0" cy="4879500"/>
          </a:xfrm>
          <a:prstGeom prst="straightConnector1">
            <a:avLst/>
          </a:prstGeom>
          <a:noFill/>
          <a:ln w="19050" cap="rnd" cmpd="sng">
            <a:solidFill>
              <a:srgbClr val="EAEAEA"/>
            </a:solidFill>
            <a:prstDash val="solid"/>
            <a:round/>
            <a:headEnd type="none" w="sm" len="sm"/>
            <a:tailEnd type="none" w="sm" len="sm"/>
          </a:ln>
        </p:spPr>
      </p:cxnSp>
      <p:sp>
        <p:nvSpPr>
          <p:cNvPr id="578" name="Google Shape;578;p51"/>
          <p:cNvSpPr/>
          <p:nvPr/>
        </p:nvSpPr>
        <p:spPr>
          <a:xfrm>
            <a:off x="7723624" y="4241323"/>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79" name="Google Shape;579;p51"/>
          <p:cNvSpPr/>
          <p:nvPr/>
        </p:nvSpPr>
        <p:spPr>
          <a:xfrm>
            <a:off x="8305101" y="4241323"/>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0" name="Google Shape;580;p51"/>
          <p:cNvSpPr/>
          <p:nvPr/>
        </p:nvSpPr>
        <p:spPr>
          <a:xfrm>
            <a:off x="7723624" y="497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1" name="Google Shape;581;p51"/>
          <p:cNvSpPr/>
          <p:nvPr/>
        </p:nvSpPr>
        <p:spPr>
          <a:xfrm>
            <a:off x="8305101" y="497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2" name="Google Shape;582;p51"/>
          <p:cNvSpPr/>
          <p:nvPr/>
        </p:nvSpPr>
        <p:spPr>
          <a:xfrm>
            <a:off x="7724190" y="570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3" name="Google Shape;583;p51"/>
          <p:cNvSpPr/>
          <p:nvPr/>
        </p:nvSpPr>
        <p:spPr>
          <a:xfrm>
            <a:off x="8305667" y="570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4" name="Google Shape;584;p51"/>
          <p:cNvSpPr/>
          <p:nvPr/>
        </p:nvSpPr>
        <p:spPr>
          <a:xfrm>
            <a:off x="9169934"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5" name="Google Shape;585;p51"/>
          <p:cNvSpPr/>
          <p:nvPr/>
        </p:nvSpPr>
        <p:spPr>
          <a:xfrm>
            <a:off x="9751410"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6" name="Google Shape;586;p51"/>
          <p:cNvSpPr/>
          <p:nvPr/>
        </p:nvSpPr>
        <p:spPr>
          <a:xfrm>
            <a:off x="9169934"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7" name="Google Shape;587;p51"/>
          <p:cNvSpPr/>
          <p:nvPr/>
        </p:nvSpPr>
        <p:spPr>
          <a:xfrm>
            <a:off x="9751410"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8" name="Google Shape;588;p51"/>
          <p:cNvSpPr/>
          <p:nvPr/>
        </p:nvSpPr>
        <p:spPr>
          <a:xfrm>
            <a:off x="9169934"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89" name="Google Shape;589;p51"/>
          <p:cNvSpPr/>
          <p:nvPr/>
        </p:nvSpPr>
        <p:spPr>
          <a:xfrm>
            <a:off x="9751410"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0" name="Google Shape;590;p51"/>
          <p:cNvSpPr/>
          <p:nvPr/>
        </p:nvSpPr>
        <p:spPr>
          <a:xfrm>
            <a:off x="9169934"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1" name="Google Shape;591;p51"/>
          <p:cNvSpPr/>
          <p:nvPr/>
        </p:nvSpPr>
        <p:spPr>
          <a:xfrm>
            <a:off x="9751410"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592" name="Google Shape;592;p51"/>
          <p:cNvCxnSpPr/>
          <p:nvPr/>
        </p:nvCxnSpPr>
        <p:spPr>
          <a:xfrm>
            <a:off x="8988141" y="1321392"/>
            <a:ext cx="0" cy="4879500"/>
          </a:xfrm>
          <a:prstGeom prst="straightConnector1">
            <a:avLst/>
          </a:prstGeom>
          <a:noFill/>
          <a:ln w="19050" cap="rnd" cmpd="sng">
            <a:solidFill>
              <a:srgbClr val="EAEAEA"/>
            </a:solidFill>
            <a:prstDash val="solid"/>
            <a:round/>
            <a:headEnd type="none" w="sm" len="sm"/>
            <a:tailEnd type="none" w="sm" len="sm"/>
          </a:ln>
        </p:spPr>
      </p:cxnSp>
      <p:sp>
        <p:nvSpPr>
          <p:cNvPr id="593" name="Google Shape;593;p51"/>
          <p:cNvSpPr/>
          <p:nvPr/>
        </p:nvSpPr>
        <p:spPr>
          <a:xfrm>
            <a:off x="9169934"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4" name="Google Shape;594;p51"/>
          <p:cNvSpPr/>
          <p:nvPr/>
        </p:nvSpPr>
        <p:spPr>
          <a:xfrm>
            <a:off x="9751410"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5" name="Google Shape;595;p51"/>
          <p:cNvSpPr/>
          <p:nvPr/>
        </p:nvSpPr>
        <p:spPr>
          <a:xfrm>
            <a:off x="9169934"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6" name="Google Shape;596;p51"/>
          <p:cNvSpPr/>
          <p:nvPr/>
        </p:nvSpPr>
        <p:spPr>
          <a:xfrm>
            <a:off x="9751410"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7" name="Google Shape;597;p51"/>
          <p:cNvSpPr/>
          <p:nvPr/>
        </p:nvSpPr>
        <p:spPr>
          <a:xfrm>
            <a:off x="9170499"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8" name="Google Shape;598;p51"/>
          <p:cNvSpPr/>
          <p:nvPr/>
        </p:nvSpPr>
        <p:spPr>
          <a:xfrm>
            <a:off x="9751976"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599" name="Google Shape;599;p51"/>
          <p:cNvSpPr/>
          <p:nvPr/>
        </p:nvSpPr>
        <p:spPr>
          <a:xfrm>
            <a:off x="10615677" y="132138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0" name="Google Shape;600;p51"/>
          <p:cNvSpPr/>
          <p:nvPr/>
        </p:nvSpPr>
        <p:spPr>
          <a:xfrm>
            <a:off x="11197154" y="132138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1" name="Google Shape;601;p51"/>
          <p:cNvSpPr/>
          <p:nvPr/>
        </p:nvSpPr>
        <p:spPr>
          <a:xfrm>
            <a:off x="10615677" y="205136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2" name="Google Shape;602;p51"/>
          <p:cNvSpPr/>
          <p:nvPr/>
        </p:nvSpPr>
        <p:spPr>
          <a:xfrm>
            <a:off x="11197154" y="205136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3" name="Google Shape;603;p51"/>
          <p:cNvSpPr/>
          <p:nvPr/>
        </p:nvSpPr>
        <p:spPr>
          <a:xfrm>
            <a:off x="10615677" y="278134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4" name="Google Shape;604;p51"/>
          <p:cNvSpPr/>
          <p:nvPr/>
        </p:nvSpPr>
        <p:spPr>
          <a:xfrm>
            <a:off x="11197154" y="278134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5" name="Google Shape;605;p51"/>
          <p:cNvSpPr/>
          <p:nvPr/>
        </p:nvSpPr>
        <p:spPr>
          <a:xfrm>
            <a:off x="10615677" y="351132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6" name="Google Shape;606;p51"/>
          <p:cNvSpPr/>
          <p:nvPr/>
        </p:nvSpPr>
        <p:spPr>
          <a:xfrm>
            <a:off x="11197154" y="351132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07" name="Google Shape;607;p51"/>
          <p:cNvCxnSpPr/>
          <p:nvPr/>
        </p:nvCxnSpPr>
        <p:spPr>
          <a:xfrm>
            <a:off x="10433885" y="1321405"/>
            <a:ext cx="0" cy="4879500"/>
          </a:xfrm>
          <a:prstGeom prst="straightConnector1">
            <a:avLst/>
          </a:prstGeom>
          <a:noFill/>
          <a:ln w="19050" cap="rnd" cmpd="sng">
            <a:solidFill>
              <a:srgbClr val="EAEAEA"/>
            </a:solidFill>
            <a:prstDash val="solid"/>
            <a:round/>
            <a:headEnd type="none" w="sm" len="sm"/>
            <a:tailEnd type="none" w="sm" len="sm"/>
          </a:ln>
        </p:spPr>
      </p:cxnSp>
      <p:sp>
        <p:nvSpPr>
          <p:cNvPr id="608" name="Google Shape;608;p51"/>
          <p:cNvSpPr/>
          <p:nvPr/>
        </p:nvSpPr>
        <p:spPr>
          <a:xfrm>
            <a:off x="10615677" y="424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09" name="Google Shape;609;p51"/>
          <p:cNvSpPr/>
          <p:nvPr/>
        </p:nvSpPr>
        <p:spPr>
          <a:xfrm>
            <a:off x="11197154" y="424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10" name="Google Shape;610;p51"/>
          <p:cNvSpPr/>
          <p:nvPr/>
        </p:nvSpPr>
        <p:spPr>
          <a:xfrm>
            <a:off x="10615677" y="497129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11" name="Google Shape;611;p51"/>
          <p:cNvSpPr/>
          <p:nvPr/>
        </p:nvSpPr>
        <p:spPr>
          <a:xfrm>
            <a:off x="11197154" y="497129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12" name="Google Shape;612;p51"/>
          <p:cNvSpPr/>
          <p:nvPr/>
        </p:nvSpPr>
        <p:spPr>
          <a:xfrm>
            <a:off x="10616243" y="570130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13" name="Google Shape;613;p51"/>
          <p:cNvSpPr/>
          <p:nvPr/>
        </p:nvSpPr>
        <p:spPr>
          <a:xfrm>
            <a:off x="11197720" y="570130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con Layout - 16 Boxes 1 4">
  <p:cSld name="Icon Layout_1_3_4">
    <p:spTree>
      <p:nvGrpSpPr>
        <p:cNvPr id="1" name="Shape 614"/>
        <p:cNvGrpSpPr/>
        <p:nvPr/>
      </p:nvGrpSpPr>
      <p:grpSpPr>
        <a:xfrm>
          <a:off x="0" y="0"/>
          <a:ext cx="0" cy="0"/>
          <a:chOff x="0" y="0"/>
          <a:chExt cx="0" cy="0"/>
        </a:xfrm>
      </p:grpSpPr>
      <p:sp>
        <p:nvSpPr>
          <p:cNvPr id="615" name="Google Shape;615;p52"/>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6" name="Google Shape;616;p52"/>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7" name="Google Shape;617;p52"/>
          <p:cNvSpPr txBox="1">
            <a:spLocks noGrp="1"/>
          </p:cNvSpPr>
          <p:nvPr>
            <p:ph type="subTitle" idx="1"/>
          </p:nvPr>
        </p:nvSpPr>
        <p:spPr>
          <a:xfrm>
            <a:off x="7507693" y="748078"/>
            <a:ext cx="4174800" cy="265800"/>
          </a:xfrm>
          <a:prstGeom prst="rect">
            <a:avLst/>
          </a:prstGeom>
          <a:noFill/>
          <a:ln>
            <a:noFill/>
          </a:ln>
        </p:spPr>
        <p:txBody>
          <a:bodyPr spcFirstLastPara="1" wrap="square" lIns="0" tIns="0" rIns="0" bIns="0" anchor="t" anchorCtr="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a:endParaRPr/>
          </a:p>
        </p:txBody>
      </p:sp>
      <p:sp>
        <p:nvSpPr>
          <p:cNvPr id="618" name="Google Shape;618;p52"/>
          <p:cNvSpPr/>
          <p:nvPr/>
        </p:nvSpPr>
        <p:spPr>
          <a:xfrm>
            <a:off x="493775"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19" name="Google Shape;619;p52"/>
          <p:cNvSpPr/>
          <p:nvPr/>
        </p:nvSpPr>
        <p:spPr>
          <a:xfrm>
            <a:off x="1075252"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0" name="Google Shape;620;p52"/>
          <p:cNvSpPr/>
          <p:nvPr/>
        </p:nvSpPr>
        <p:spPr>
          <a:xfrm>
            <a:off x="493775"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1" name="Google Shape;621;p52"/>
          <p:cNvSpPr/>
          <p:nvPr/>
        </p:nvSpPr>
        <p:spPr>
          <a:xfrm>
            <a:off x="1075252"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2" name="Google Shape;622;p52"/>
          <p:cNvSpPr/>
          <p:nvPr/>
        </p:nvSpPr>
        <p:spPr>
          <a:xfrm>
            <a:off x="493775"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3" name="Google Shape;623;p52"/>
          <p:cNvSpPr/>
          <p:nvPr/>
        </p:nvSpPr>
        <p:spPr>
          <a:xfrm>
            <a:off x="1075252"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4" name="Google Shape;624;p52"/>
          <p:cNvSpPr/>
          <p:nvPr/>
        </p:nvSpPr>
        <p:spPr>
          <a:xfrm>
            <a:off x="494975" y="351217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5" name="Google Shape;625;p52"/>
          <p:cNvSpPr/>
          <p:nvPr/>
        </p:nvSpPr>
        <p:spPr>
          <a:xfrm>
            <a:off x="1076376" y="351042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6" name="Google Shape;626;p52"/>
          <p:cNvSpPr/>
          <p:nvPr/>
        </p:nvSpPr>
        <p:spPr>
          <a:xfrm>
            <a:off x="1938952"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7" name="Google Shape;627;p52"/>
          <p:cNvSpPr/>
          <p:nvPr/>
        </p:nvSpPr>
        <p:spPr>
          <a:xfrm>
            <a:off x="2520429"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8" name="Google Shape;628;p52"/>
          <p:cNvSpPr/>
          <p:nvPr/>
        </p:nvSpPr>
        <p:spPr>
          <a:xfrm>
            <a:off x="1938952"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29" name="Google Shape;629;p52"/>
          <p:cNvSpPr/>
          <p:nvPr/>
        </p:nvSpPr>
        <p:spPr>
          <a:xfrm>
            <a:off x="2520429"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0" name="Google Shape;630;p52"/>
          <p:cNvSpPr/>
          <p:nvPr/>
        </p:nvSpPr>
        <p:spPr>
          <a:xfrm>
            <a:off x="1938952"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1" name="Google Shape;631;p52"/>
          <p:cNvSpPr/>
          <p:nvPr/>
        </p:nvSpPr>
        <p:spPr>
          <a:xfrm>
            <a:off x="2520429"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2" name="Google Shape;632;p52"/>
          <p:cNvSpPr/>
          <p:nvPr/>
        </p:nvSpPr>
        <p:spPr>
          <a:xfrm>
            <a:off x="1938952"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3" name="Google Shape;633;p52"/>
          <p:cNvSpPr/>
          <p:nvPr/>
        </p:nvSpPr>
        <p:spPr>
          <a:xfrm>
            <a:off x="2520429"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34" name="Google Shape;634;p52"/>
          <p:cNvCxnSpPr/>
          <p:nvPr/>
        </p:nvCxnSpPr>
        <p:spPr>
          <a:xfrm>
            <a:off x="1757150" y="1321381"/>
            <a:ext cx="0" cy="3418800"/>
          </a:xfrm>
          <a:prstGeom prst="straightConnector1">
            <a:avLst/>
          </a:prstGeom>
          <a:noFill/>
          <a:ln w="19050" cap="rnd" cmpd="sng">
            <a:solidFill>
              <a:srgbClr val="EAEAEA"/>
            </a:solidFill>
            <a:prstDash val="solid"/>
            <a:round/>
            <a:headEnd type="none" w="sm" len="sm"/>
            <a:tailEnd type="none" w="sm" len="sm"/>
          </a:ln>
        </p:spPr>
      </p:cxnSp>
      <p:sp>
        <p:nvSpPr>
          <p:cNvPr id="635" name="Google Shape;635;p52"/>
          <p:cNvSpPr/>
          <p:nvPr/>
        </p:nvSpPr>
        <p:spPr>
          <a:xfrm>
            <a:off x="493775"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6" name="Google Shape;636;p52"/>
          <p:cNvSpPr/>
          <p:nvPr/>
        </p:nvSpPr>
        <p:spPr>
          <a:xfrm>
            <a:off x="1938952"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7" name="Google Shape;637;p52"/>
          <p:cNvSpPr/>
          <p:nvPr/>
        </p:nvSpPr>
        <p:spPr>
          <a:xfrm>
            <a:off x="2520429"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8" name="Google Shape;638;p52"/>
          <p:cNvSpPr/>
          <p:nvPr/>
        </p:nvSpPr>
        <p:spPr>
          <a:xfrm>
            <a:off x="1076376" y="424127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39" name="Google Shape;639;p52"/>
          <p:cNvSpPr/>
          <p:nvPr/>
        </p:nvSpPr>
        <p:spPr>
          <a:xfrm>
            <a:off x="3384696"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0" name="Google Shape;640;p52"/>
          <p:cNvSpPr/>
          <p:nvPr/>
        </p:nvSpPr>
        <p:spPr>
          <a:xfrm>
            <a:off x="3966173"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1" name="Google Shape;641;p52"/>
          <p:cNvSpPr/>
          <p:nvPr/>
        </p:nvSpPr>
        <p:spPr>
          <a:xfrm>
            <a:off x="3384696"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2" name="Google Shape;642;p52"/>
          <p:cNvSpPr/>
          <p:nvPr/>
        </p:nvSpPr>
        <p:spPr>
          <a:xfrm>
            <a:off x="3966173"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3" name="Google Shape;643;p52"/>
          <p:cNvSpPr/>
          <p:nvPr/>
        </p:nvSpPr>
        <p:spPr>
          <a:xfrm>
            <a:off x="3384696"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4" name="Google Shape;644;p52"/>
          <p:cNvSpPr/>
          <p:nvPr/>
        </p:nvSpPr>
        <p:spPr>
          <a:xfrm>
            <a:off x="3966173"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5" name="Google Shape;645;p52"/>
          <p:cNvSpPr/>
          <p:nvPr/>
        </p:nvSpPr>
        <p:spPr>
          <a:xfrm>
            <a:off x="3384696"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6" name="Google Shape;646;p52"/>
          <p:cNvSpPr/>
          <p:nvPr/>
        </p:nvSpPr>
        <p:spPr>
          <a:xfrm>
            <a:off x="3966173"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47" name="Google Shape;647;p52"/>
          <p:cNvCxnSpPr/>
          <p:nvPr/>
        </p:nvCxnSpPr>
        <p:spPr>
          <a:xfrm>
            <a:off x="3202894" y="1321390"/>
            <a:ext cx="0" cy="3418800"/>
          </a:xfrm>
          <a:prstGeom prst="straightConnector1">
            <a:avLst/>
          </a:prstGeom>
          <a:noFill/>
          <a:ln w="19050" cap="rnd" cmpd="sng">
            <a:solidFill>
              <a:srgbClr val="EAEAEA"/>
            </a:solidFill>
            <a:prstDash val="solid"/>
            <a:round/>
            <a:headEnd type="none" w="sm" len="sm"/>
            <a:tailEnd type="none" w="sm" len="sm"/>
          </a:ln>
        </p:spPr>
      </p:cxnSp>
      <p:sp>
        <p:nvSpPr>
          <p:cNvPr id="648" name="Google Shape;648;p52"/>
          <p:cNvSpPr/>
          <p:nvPr/>
        </p:nvSpPr>
        <p:spPr>
          <a:xfrm>
            <a:off x="3384696"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49" name="Google Shape;649;p52"/>
          <p:cNvSpPr/>
          <p:nvPr/>
        </p:nvSpPr>
        <p:spPr>
          <a:xfrm>
            <a:off x="3966173"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0" name="Google Shape;650;p52"/>
          <p:cNvSpPr/>
          <p:nvPr/>
        </p:nvSpPr>
        <p:spPr>
          <a:xfrm>
            <a:off x="4831005" y="132135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1" name="Google Shape;651;p52"/>
          <p:cNvSpPr/>
          <p:nvPr/>
        </p:nvSpPr>
        <p:spPr>
          <a:xfrm>
            <a:off x="5412482" y="132135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2" name="Google Shape;652;p52"/>
          <p:cNvSpPr/>
          <p:nvPr/>
        </p:nvSpPr>
        <p:spPr>
          <a:xfrm>
            <a:off x="4831005" y="205133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3" name="Google Shape;653;p52"/>
          <p:cNvSpPr/>
          <p:nvPr/>
        </p:nvSpPr>
        <p:spPr>
          <a:xfrm>
            <a:off x="5412482" y="205133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4" name="Google Shape;654;p52"/>
          <p:cNvSpPr/>
          <p:nvPr/>
        </p:nvSpPr>
        <p:spPr>
          <a:xfrm>
            <a:off x="4831005" y="278130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5" name="Google Shape;655;p52"/>
          <p:cNvSpPr/>
          <p:nvPr/>
        </p:nvSpPr>
        <p:spPr>
          <a:xfrm>
            <a:off x="5412482" y="278130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6" name="Google Shape;656;p52"/>
          <p:cNvSpPr/>
          <p:nvPr/>
        </p:nvSpPr>
        <p:spPr>
          <a:xfrm>
            <a:off x="4831005" y="351128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57" name="Google Shape;657;p52"/>
          <p:cNvSpPr/>
          <p:nvPr/>
        </p:nvSpPr>
        <p:spPr>
          <a:xfrm>
            <a:off x="5412482" y="351128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58" name="Google Shape;658;p52"/>
          <p:cNvCxnSpPr/>
          <p:nvPr/>
        </p:nvCxnSpPr>
        <p:spPr>
          <a:xfrm>
            <a:off x="4649203" y="1321373"/>
            <a:ext cx="0" cy="3418800"/>
          </a:xfrm>
          <a:prstGeom prst="straightConnector1">
            <a:avLst/>
          </a:prstGeom>
          <a:noFill/>
          <a:ln w="19050" cap="rnd" cmpd="sng">
            <a:solidFill>
              <a:srgbClr val="EAEAEA"/>
            </a:solidFill>
            <a:prstDash val="solid"/>
            <a:round/>
            <a:headEnd type="none" w="sm" len="sm"/>
            <a:tailEnd type="none" w="sm" len="sm"/>
          </a:ln>
        </p:spPr>
      </p:cxnSp>
      <p:sp>
        <p:nvSpPr>
          <p:cNvPr id="659" name="Google Shape;659;p52"/>
          <p:cNvSpPr/>
          <p:nvPr/>
        </p:nvSpPr>
        <p:spPr>
          <a:xfrm>
            <a:off x="6276749"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0" name="Google Shape;660;p52"/>
          <p:cNvSpPr/>
          <p:nvPr/>
        </p:nvSpPr>
        <p:spPr>
          <a:xfrm>
            <a:off x="6858226"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1" name="Google Shape;661;p52"/>
          <p:cNvSpPr/>
          <p:nvPr/>
        </p:nvSpPr>
        <p:spPr>
          <a:xfrm>
            <a:off x="6276749"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2" name="Google Shape;662;p52"/>
          <p:cNvSpPr/>
          <p:nvPr/>
        </p:nvSpPr>
        <p:spPr>
          <a:xfrm>
            <a:off x="6858226"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3" name="Google Shape;663;p52"/>
          <p:cNvSpPr/>
          <p:nvPr/>
        </p:nvSpPr>
        <p:spPr>
          <a:xfrm>
            <a:off x="6276749" y="278132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4" name="Google Shape;664;p52"/>
          <p:cNvSpPr/>
          <p:nvPr/>
        </p:nvSpPr>
        <p:spPr>
          <a:xfrm>
            <a:off x="6858226" y="278132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5" name="Google Shape;665;p52"/>
          <p:cNvSpPr/>
          <p:nvPr/>
        </p:nvSpPr>
        <p:spPr>
          <a:xfrm>
            <a:off x="6276749"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6" name="Google Shape;666;p52"/>
          <p:cNvSpPr/>
          <p:nvPr/>
        </p:nvSpPr>
        <p:spPr>
          <a:xfrm>
            <a:off x="6858226"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67" name="Google Shape;667;p52"/>
          <p:cNvCxnSpPr/>
          <p:nvPr/>
        </p:nvCxnSpPr>
        <p:spPr>
          <a:xfrm>
            <a:off x="6094950" y="1321376"/>
            <a:ext cx="0" cy="2688900"/>
          </a:xfrm>
          <a:prstGeom prst="straightConnector1">
            <a:avLst/>
          </a:prstGeom>
          <a:noFill/>
          <a:ln w="19050" cap="rnd" cmpd="sng">
            <a:solidFill>
              <a:srgbClr val="EAEAEA"/>
            </a:solidFill>
            <a:prstDash val="solid"/>
            <a:round/>
            <a:headEnd type="none" w="sm" len="sm"/>
            <a:tailEnd type="none" w="sm" len="sm"/>
          </a:ln>
        </p:spPr>
      </p:cxnSp>
      <p:sp>
        <p:nvSpPr>
          <p:cNvPr id="668" name="Google Shape;668;p52"/>
          <p:cNvSpPr/>
          <p:nvPr/>
        </p:nvSpPr>
        <p:spPr>
          <a:xfrm>
            <a:off x="7723624" y="13213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69" name="Google Shape;669;p52"/>
          <p:cNvSpPr/>
          <p:nvPr/>
        </p:nvSpPr>
        <p:spPr>
          <a:xfrm>
            <a:off x="8305101" y="13213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0" name="Google Shape;670;p52"/>
          <p:cNvSpPr/>
          <p:nvPr/>
        </p:nvSpPr>
        <p:spPr>
          <a:xfrm>
            <a:off x="7723624" y="205137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1" name="Google Shape;671;p52"/>
          <p:cNvSpPr/>
          <p:nvPr/>
        </p:nvSpPr>
        <p:spPr>
          <a:xfrm>
            <a:off x="8305101" y="20513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2" name="Google Shape;672;p52"/>
          <p:cNvSpPr/>
          <p:nvPr/>
        </p:nvSpPr>
        <p:spPr>
          <a:xfrm>
            <a:off x="7723624" y="278135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3" name="Google Shape;673;p52"/>
          <p:cNvSpPr/>
          <p:nvPr/>
        </p:nvSpPr>
        <p:spPr>
          <a:xfrm>
            <a:off x="8305101" y="278135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4" name="Google Shape;674;p52"/>
          <p:cNvSpPr/>
          <p:nvPr/>
        </p:nvSpPr>
        <p:spPr>
          <a:xfrm>
            <a:off x="7723624" y="351133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5" name="Google Shape;675;p52"/>
          <p:cNvSpPr/>
          <p:nvPr/>
        </p:nvSpPr>
        <p:spPr>
          <a:xfrm>
            <a:off x="8305101" y="351133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76" name="Google Shape;676;p52"/>
          <p:cNvCxnSpPr/>
          <p:nvPr/>
        </p:nvCxnSpPr>
        <p:spPr>
          <a:xfrm>
            <a:off x="7541824" y="1321397"/>
            <a:ext cx="0" cy="2688900"/>
          </a:xfrm>
          <a:prstGeom prst="straightConnector1">
            <a:avLst/>
          </a:prstGeom>
          <a:noFill/>
          <a:ln w="19050" cap="rnd" cmpd="sng">
            <a:solidFill>
              <a:srgbClr val="EAEAEA"/>
            </a:solidFill>
            <a:prstDash val="solid"/>
            <a:round/>
            <a:headEnd type="none" w="sm" len="sm"/>
            <a:tailEnd type="none" w="sm" len="sm"/>
          </a:ln>
        </p:spPr>
      </p:cxnSp>
      <p:sp>
        <p:nvSpPr>
          <p:cNvPr id="677" name="Google Shape;677;p52"/>
          <p:cNvSpPr/>
          <p:nvPr/>
        </p:nvSpPr>
        <p:spPr>
          <a:xfrm>
            <a:off x="9169934"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8" name="Google Shape;678;p52"/>
          <p:cNvSpPr/>
          <p:nvPr/>
        </p:nvSpPr>
        <p:spPr>
          <a:xfrm>
            <a:off x="9751410"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79" name="Google Shape;679;p52"/>
          <p:cNvSpPr/>
          <p:nvPr/>
        </p:nvSpPr>
        <p:spPr>
          <a:xfrm>
            <a:off x="9169934"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0" name="Google Shape;680;p52"/>
          <p:cNvSpPr/>
          <p:nvPr/>
        </p:nvSpPr>
        <p:spPr>
          <a:xfrm>
            <a:off x="9751410"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1" name="Google Shape;681;p52"/>
          <p:cNvSpPr/>
          <p:nvPr/>
        </p:nvSpPr>
        <p:spPr>
          <a:xfrm>
            <a:off x="9169934" y="278133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2" name="Google Shape;682;p52"/>
          <p:cNvSpPr/>
          <p:nvPr/>
        </p:nvSpPr>
        <p:spPr>
          <a:xfrm>
            <a:off x="9751410" y="278133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3" name="Google Shape;683;p52"/>
          <p:cNvSpPr/>
          <p:nvPr/>
        </p:nvSpPr>
        <p:spPr>
          <a:xfrm>
            <a:off x="9169934"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4" name="Google Shape;684;p52"/>
          <p:cNvSpPr/>
          <p:nvPr/>
        </p:nvSpPr>
        <p:spPr>
          <a:xfrm>
            <a:off x="9751410"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85" name="Google Shape;685;p52"/>
          <p:cNvCxnSpPr/>
          <p:nvPr/>
        </p:nvCxnSpPr>
        <p:spPr>
          <a:xfrm>
            <a:off x="8988132" y="1321383"/>
            <a:ext cx="0" cy="2688900"/>
          </a:xfrm>
          <a:prstGeom prst="straightConnector1">
            <a:avLst/>
          </a:prstGeom>
          <a:noFill/>
          <a:ln w="19050" cap="rnd" cmpd="sng">
            <a:solidFill>
              <a:srgbClr val="EAEAEA"/>
            </a:solidFill>
            <a:prstDash val="solid"/>
            <a:round/>
            <a:headEnd type="none" w="sm" len="sm"/>
            <a:tailEnd type="none" w="sm" len="sm"/>
          </a:ln>
        </p:spPr>
      </p:cxnSp>
      <p:sp>
        <p:nvSpPr>
          <p:cNvPr id="686" name="Google Shape;686;p52"/>
          <p:cNvSpPr/>
          <p:nvPr/>
        </p:nvSpPr>
        <p:spPr>
          <a:xfrm>
            <a:off x="10615677" y="132138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7" name="Google Shape;687;p52"/>
          <p:cNvSpPr/>
          <p:nvPr/>
        </p:nvSpPr>
        <p:spPr>
          <a:xfrm>
            <a:off x="11197154" y="132138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8" name="Google Shape;688;p52"/>
          <p:cNvSpPr/>
          <p:nvPr/>
        </p:nvSpPr>
        <p:spPr>
          <a:xfrm>
            <a:off x="10615677" y="205136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89" name="Google Shape;689;p52"/>
          <p:cNvSpPr/>
          <p:nvPr/>
        </p:nvSpPr>
        <p:spPr>
          <a:xfrm>
            <a:off x="11197154" y="205136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0" name="Google Shape;690;p52"/>
          <p:cNvSpPr/>
          <p:nvPr/>
        </p:nvSpPr>
        <p:spPr>
          <a:xfrm>
            <a:off x="10615677" y="278134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1" name="Google Shape;691;p52"/>
          <p:cNvSpPr/>
          <p:nvPr/>
        </p:nvSpPr>
        <p:spPr>
          <a:xfrm>
            <a:off x="11197154" y="278134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2" name="Google Shape;692;p52"/>
          <p:cNvSpPr/>
          <p:nvPr/>
        </p:nvSpPr>
        <p:spPr>
          <a:xfrm>
            <a:off x="10615677" y="351132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3" name="Google Shape;693;p52"/>
          <p:cNvSpPr/>
          <p:nvPr/>
        </p:nvSpPr>
        <p:spPr>
          <a:xfrm>
            <a:off x="11197154" y="351132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694" name="Google Shape;694;p52"/>
          <p:cNvCxnSpPr/>
          <p:nvPr/>
        </p:nvCxnSpPr>
        <p:spPr>
          <a:xfrm>
            <a:off x="10433875" y="1321390"/>
            <a:ext cx="0" cy="2688900"/>
          </a:xfrm>
          <a:prstGeom prst="straightConnector1">
            <a:avLst/>
          </a:prstGeom>
          <a:noFill/>
          <a:ln w="19050" cap="rnd" cmpd="sng">
            <a:solidFill>
              <a:srgbClr val="EAEAEA"/>
            </a:solidFill>
            <a:prstDash val="solid"/>
            <a:round/>
            <a:headEnd type="none" w="sm" len="sm"/>
            <a:tailEnd type="none" w="sm" len="sm"/>
          </a:ln>
        </p:spPr>
      </p:cxnSp>
      <p:sp>
        <p:nvSpPr>
          <p:cNvPr id="695" name="Google Shape;695;p52"/>
          <p:cNvSpPr/>
          <p:nvPr/>
        </p:nvSpPr>
        <p:spPr>
          <a:xfrm>
            <a:off x="494341"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6" name="Google Shape;696;p52"/>
          <p:cNvSpPr/>
          <p:nvPr/>
        </p:nvSpPr>
        <p:spPr>
          <a:xfrm>
            <a:off x="1939517"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7" name="Google Shape;697;p52"/>
          <p:cNvSpPr/>
          <p:nvPr/>
        </p:nvSpPr>
        <p:spPr>
          <a:xfrm>
            <a:off x="2520994"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8" name="Google Shape;698;p52"/>
          <p:cNvSpPr/>
          <p:nvPr/>
        </p:nvSpPr>
        <p:spPr>
          <a:xfrm>
            <a:off x="1076942" y="570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699" name="Google Shape;699;p52"/>
          <p:cNvSpPr/>
          <p:nvPr/>
        </p:nvSpPr>
        <p:spPr>
          <a:xfrm>
            <a:off x="3385261"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0" name="Google Shape;700;p52"/>
          <p:cNvSpPr/>
          <p:nvPr/>
        </p:nvSpPr>
        <p:spPr>
          <a:xfrm>
            <a:off x="3966738"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1" name="Google Shape;701;p52"/>
          <p:cNvSpPr/>
          <p:nvPr/>
        </p:nvSpPr>
        <p:spPr>
          <a:xfrm>
            <a:off x="4831571" y="570126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2" name="Google Shape;702;p52"/>
          <p:cNvSpPr/>
          <p:nvPr/>
        </p:nvSpPr>
        <p:spPr>
          <a:xfrm>
            <a:off x="5413048" y="570126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3" name="Google Shape;703;p52"/>
          <p:cNvSpPr/>
          <p:nvPr/>
        </p:nvSpPr>
        <p:spPr>
          <a:xfrm>
            <a:off x="6277315"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4" name="Google Shape;704;p52"/>
          <p:cNvSpPr/>
          <p:nvPr/>
        </p:nvSpPr>
        <p:spPr>
          <a:xfrm>
            <a:off x="6858792"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5" name="Google Shape;705;p52"/>
          <p:cNvSpPr/>
          <p:nvPr/>
        </p:nvSpPr>
        <p:spPr>
          <a:xfrm>
            <a:off x="7724190" y="570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6" name="Google Shape;706;p52"/>
          <p:cNvSpPr/>
          <p:nvPr/>
        </p:nvSpPr>
        <p:spPr>
          <a:xfrm>
            <a:off x="8305667" y="570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7" name="Google Shape;707;p52"/>
          <p:cNvSpPr/>
          <p:nvPr/>
        </p:nvSpPr>
        <p:spPr>
          <a:xfrm>
            <a:off x="9170499"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8" name="Google Shape;708;p52"/>
          <p:cNvSpPr/>
          <p:nvPr/>
        </p:nvSpPr>
        <p:spPr>
          <a:xfrm>
            <a:off x="9751976"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09" name="Google Shape;709;p52"/>
          <p:cNvSpPr/>
          <p:nvPr/>
        </p:nvSpPr>
        <p:spPr>
          <a:xfrm>
            <a:off x="10616243" y="570130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10" name="Google Shape;710;p52"/>
          <p:cNvSpPr/>
          <p:nvPr/>
        </p:nvSpPr>
        <p:spPr>
          <a:xfrm>
            <a:off x="11197720" y="570130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711" name="Google Shape;711;p52"/>
          <p:cNvCxnSpPr/>
          <p:nvPr/>
        </p:nvCxnSpPr>
        <p:spPr>
          <a:xfrm>
            <a:off x="1756550" y="5701133"/>
            <a:ext cx="0" cy="498900"/>
          </a:xfrm>
          <a:prstGeom prst="straightConnector1">
            <a:avLst/>
          </a:prstGeom>
          <a:noFill/>
          <a:ln w="19050" cap="rnd" cmpd="sng">
            <a:solidFill>
              <a:srgbClr val="EAEAEA"/>
            </a:solidFill>
            <a:prstDash val="solid"/>
            <a:round/>
            <a:headEnd type="none" w="sm" len="sm"/>
            <a:tailEnd type="none" w="sm" len="sm"/>
          </a:ln>
        </p:spPr>
      </p:cxnSp>
      <p:cxnSp>
        <p:nvCxnSpPr>
          <p:cNvPr id="712" name="Google Shape;712;p52"/>
          <p:cNvCxnSpPr/>
          <p:nvPr/>
        </p:nvCxnSpPr>
        <p:spPr>
          <a:xfrm>
            <a:off x="3202294" y="5701134"/>
            <a:ext cx="0" cy="498900"/>
          </a:xfrm>
          <a:prstGeom prst="straightConnector1">
            <a:avLst/>
          </a:prstGeom>
          <a:noFill/>
          <a:ln w="19050" cap="rnd" cmpd="sng">
            <a:solidFill>
              <a:srgbClr val="EAEAEA"/>
            </a:solidFill>
            <a:prstDash val="solid"/>
            <a:round/>
            <a:headEnd type="none" w="sm" len="sm"/>
            <a:tailEnd type="none" w="sm" len="sm"/>
          </a:ln>
        </p:spPr>
      </p:cxnSp>
      <p:cxnSp>
        <p:nvCxnSpPr>
          <p:cNvPr id="713" name="Google Shape;713;p52"/>
          <p:cNvCxnSpPr/>
          <p:nvPr/>
        </p:nvCxnSpPr>
        <p:spPr>
          <a:xfrm>
            <a:off x="4648603" y="5701132"/>
            <a:ext cx="0" cy="498900"/>
          </a:xfrm>
          <a:prstGeom prst="straightConnector1">
            <a:avLst/>
          </a:prstGeom>
          <a:noFill/>
          <a:ln w="19050" cap="rnd" cmpd="sng">
            <a:solidFill>
              <a:srgbClr val="EAEAEA"/>
            </a:solidFill>
            <a:prstDash val="solid"/>
            <a:round/>
            <a:headEnd type="none" w="sm" len="sm"/>
            <a:tailEnd type="none" w="sm" len="sm"/>
          </a:ln>
        </p:spPr>
      </p:cxnSp>
      <p:cxnSp>
        <p:nvCxnSpPr>
          <p:cNvPr id="714" name="Google Shape;714;p52"/>
          <p:cNvCxnSpPr/>
          <p:nvPr/>
        </p:nvCxnSpPr>
        <p:spPr>
          <a:xfrm>
            <a:off x="6094347" y="5701133"/>
            <a:ext cx="0" cy="498900"/>
          </a:xfrm>
          <a:prstGeom prst="straightConnector1">
            <a:avLst/>
          </a:prstGeom>
          <a:noFill/>
          <a:ln w="19050" cap="rnd" cmpd="sng">
            <a:solidFill>
              <a:srgbClr val="EAEAEA"/>
            </a:solidFill>
            <a:prstDash val="solid"/>
            <a:round/>
            <a:headEnd type="none" w="sm" len="sm"/>
            <a:tailEnd type="none" w="sm" len="sm"/>
          </a:ln>
        </p:spPr>
      </p:cxnSp>
      <p:cxnSp>
        <p:nvCxnSpPr>
          <p:cNvPr id="715" name="Google Shape;715;p52"/>
          <p:cNvCxnSpPr/>
          <p:nvPr/>
        </p:nvCxnSpPr>
        <p:spPr>
          <a:xfrm>
            <a:off x="7541222" y="5701137"/>
            <a:ext cx="0" cy="498900"/>
          </a:xfrm>
          <a:prstGeom prst="straightConnector1">
            <a:avLst/>
          </a:prstGeom>
          <a:noFill/>
          <a:ln w="19050" cap="rnd" cmpd="sng">
            <a:solidFill>
              <a:srgbClr val="EAEAEA"/>
            </a:solidFill>
            <a:prstDash val="solid"/>
            <a:round/>
            <a:headEnd type="none" w="sm" len="sm"/>
            <a:tailEnd type="none" w="sm" len="sm"/>
          </a:ln>
        </p:spPr>
      </p:cxnSp>
      <p:cxnSp>
        <p:nvCxnSpPr>
          <p:cNvPr id="716" name="Google Shape;716;p52"/>
          <p:cNvCxnSpPr/>
          <p:nvPr/>
        </p:nvCxnSpPr>
        <p:spPr>
          <a:xfrm>
            <a:off x="8987531" y="5701134"/>
            <a:ext cx="0" cy="498900"/>
          </a:xfrm>
          <a:prstGeom prst="straightConnector1">
            <a:avLst/>
          </a:prstGeom>
          <a:noFill/>
          <a:ln w="19050" cap="rnd" cmpd="sng">
            <a:solidFill>
              <a:srgbClr val="EAEAEA"/>
            </a:solidFill>
            <a:prstDash val="solid"/>
            <a:round/>
            <a:headEnd type="none" w="sm" len="sm"/>
            <a:tailEnd type="none" w="sm" len="sm"/>
          </a:ln>
        </p:spPr>
      </p:cxnSp>
      <p:cxnSp>
        <p:nvCxnSpPr>
          <p:cNvPr id="717" name="Google Shape;717;p52"/>
          <p:cNvCxnSpPr/>
          <p:nvPr/>
        </p:nvCxnSpPr>
        <p:spPr>
          <a:xfrm>
            <a:off x="10433275" y="5701136"/>
            <a:ext cx="0" cy="498900"/>
          </a:xfrm>
          <a:prstGeom prst="straightConnector1">
            <a:avLst/>
          </a:prstGeom>
          <a:noFill/>
          <a:ln w="19050" cap="rnd" cmpd="sng">
            <a:solidFill>
              <a:srgbClr val="EAEAEA"/>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gue-Pure Orange">
  <p:cSld name="Pure Orange">
    <p:bg>
      <p:bgPr>
        <a:gradFill>
          <a:gsLst>
            <a:gs pos="0">
              <a:schemeClr val="accent1"/>
            </a:gs>
            <a:gs pos="51000">
              <a:schemeClr val="accent1"/>
            </a:gs>
            <a:gs pos="100000">
              <a:srgbClr val="CC4000"/>
            </a:gs>
          </a:gsLst>
          <a:lin ang="5400700" scaled="0"/>
        </a:gradFill>
        <a:effectLst/>
      </p:bgPr>
    </p:bg>
    <p:spTree>
      <p:nvGrpSpPr>
        <p:cNvPr id="1" name="Shape 67"/>
        <p:cNvGrpSpPr/>
        <p:nvPr/>
      </p:nvGrpSpPr>
      <p:grpSpPr>
        <a:xfrm>
          <a:off x="0" y="0"/>
          <a:ext cx="0" cy="0"/>
          <a:chOff x="0" y="0"/>
          <a:chExt cx="0" cy="0"/>
        </a:xfrm>
      </p:grpSpPr>
      <p:sp>
        <p:nvSpPr>
          <p:cNvPr id="68" name="Google Shape;68;p6"/>
          <p:cNvSpPr txBox="1">
            <a:spLocks noGrp="1"/>
          </p:cNvSpPr>
          <p:nvPr>
            <p:ph type="subTitle" idx="1"/>
          </p:nvPr>
        </p:nvSpPr>
        <p:spPr>
          <a:xfrm>
            <a:off x="494189" y="4377055"/>
            <a:ext cx="88314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sp>
        <p:nvSpPr>
          <p:cNvPr id="69" name="Google Shape;69;p6"/>
          <p:cNvSpPr txBox="1">
            <a:spLocks noGrp="1"/>
          </p:cNvSpPr>
          <p:nvPr>
            <p:ph type="title"/>
          </p:nvPr>
        </p:nvSpPr>
        <p:spPr>
          <a:xfrm>
            <a:off x="495298" y="2573310"/>
            <a:ext cx="8829600" cy="16065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0" name="Google Shape;70;p6"/>
          <p:cNvGrpSpPr/>
          <p:nvPr/>
        </p:nvGrpSpPr>
        <p:grpSpPr>
          <a:xfrm>
            <a:off x="495295" y="452553"/>
            <a:ext cx="2262687" cy="397148"/>
            <a:chOff x="495295" y="452553"/>
            <a:chExt cx="2262687" cy="397148"/>
          </a:xfrm>
        </p:grpSpPr>
        <p:sp>
          <p:nvSpPr>
            <p:cNvPr id="71" name="Google Shape;71;p6"/>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72" name="Google Shape;72;p6"/>
            <p:cNvGrpSpPr/>
            <p:nvPr/>
          </p:nvGrpSpPr>
          <p:grpSpPr>
            <a:xfrm>
              <a:off x="1036348" y="561444"/>
              <a:ext cx="1721634" cy="184197"/>
              <a:chOff x="1036348" y="561444"/>
              <a:chExt cx="1721634" cy="184197"/>
            </a:xfrm>
          </p:grpSpPr>
          <p:grpSp>
            <p:nvGrpSpPr>
              <p:cNvPr id="73" name="Google Shape;73;p6"/>
              <p:cNvGrpSpPr/>
              <p:nvPr/>
            </p:nvGrpSpPr>
            <p:grpSpPr>
              <a:xfrm>
                <a:off x="1036348" y="563495"/>
                <a:ext cx="1662301" cy="182146"/>
                <a:chOff x="1036348" y="563495"/>
                <a:chExt cx="1662301" cy="182146"/>
              </a:xfrm>
            </p:grpSpPr>
            <p:sp>
              <p:nvSpPr>
                <p:cNvPr id="74" name="Google Shape;74;p6"/>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75" name="Google Shape;75;p6"/>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76" name="Google Shape;76;p6"/>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77" name="Google Shape;77;p6"/>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78" name="Google Shape;78;p6"/>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79" name="Google Shape;79;p6"/>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0" name="Google Shape;80;p6"/>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1" name="Google Shape;81;p6"/>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2" name="Google Shape;82;p6"/>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3" name="Google Shape;83;p6"/>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4" name="Google Shape;84;p6"/>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85" name="Google Shape;85;p6"/>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con Layout - 16 Boxes 1 3">
  <p:cSld name="Icon Layout_1_3_3">
    <p:spTree>
      <p:nvGrpSpPr>
        <p:cNvPr id="1" name="Shape 718"/>
        <p:cNvGrpSpPr/>
        <p:nvPr/>
      </p:nvGrpSpPr>
      <p:grpSpPr>
        <a:xfrm>
          <a:off x="0" y="0"/>
          <a:ext cx="0" cy="0"/>
          <a:chOff x="0" y="0"/>
          <a:chExt cx="0" cy="0"/>
        </a:xfrm>
      </p:grpSpPr>
      <p:sp>
        <p:nvSpPr>
          <p:cNvPr id="719" name="Google Shape;719;p53"/>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0" name="Google Shape;720;p53"/>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p53"/>
          <p:cNvSpPr txBox="1">
            <a:spLocks noGrp="1"/>
          </p:cNvSpPr>
          <p:nvPr>
            <p:ph type="subTitle" idx="1"/>
          </p:nvPr>
        </p:nvSpPr>
        <p:spPr>
          <a:xfrm>
            <a:off x="7507693" y="748078"/>
            <a:ext cx="4174800" cy="265800"/>
          </a:xfrm>
          <a:prstGeom prst="rect">
            <a:avLst/>
          </a:prstGeom>
          <a:noFill/>
          <a:ln>
            <a:noFill/>
          </a:ln>
        </p:spPr>
        <p:txBody>
          <a:bodyPr spcFirstLastPara="1" wrap="square" lIns="0" tIns="0" rIns="0" bIns="0" anchor="t" anchorCtr="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a:endParaRPr/>
          </a:p>
        </p:txBody>
      </p:sp>
      <p:sp>
        <p:nvSpPr>
          <p:cNvPr id="722" name="Google Shape;722;p53"/>
          <p:cNvSpPr/>
          <p:nvPr/>
        </p:nvSpPr>
        <p:spPr>
          <a:xfrm>
            <a:off x="493775"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3" name="Google Shape;723;p53"/>
          <p:cNvSpPr/>
          <p:nvPr/>
        </p:nvSpPr>
        <p:spPr>
          <a:xfrm>
            <a:off x="1075252"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4" name="Google Shape;724;p53"/>
          <p:cNvSpPr/>
          <p:nvPr/>
        </p:nvSpPr>
        <p:spPr>
          <a:xfrm>
            <a:off x="493775"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5" name="Google Shape;725;p53"/>
          <p:cNvSpPr/>
          <p:nvPr/>
        </p:nvSpPr>
        <p:spPr>
          <a:xfrm>
            <a:off x="1075252"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6" name="Google Shape;726;p53"/>
          <p:cNvSpPr/>
          <p:nvPr/>
        </p:nvSpPr>
        <p:spPr>
          <a:xfrm>
            <a:off x="493775" y="35086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7" name="Google Shape;727;p53"/>
          <p:cNvSpPr/>
          <p:nvPr/>
        </p:nvSpPr>
        <p:spPr>
          <a:xfrm>
            <a:off x="1076376" y="35139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8" name="Google Shape;728;p53"/>
          <p:cNvSpPr/>
          <p:nvPr/>
        </p:nvSpPr>
        <p:spPr>
          <a:xfrm>
            <a:off x="1938952"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29" name="Google Shape;729;p53"/>
          <p:cNvSpPr/>
          <p:nvPr/>
        </p:nvSpPr>
        <p:spPr>
          <a:xfrm>
            <a:off x="2520429"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0" name="Google Shape;730;p53"/>
          <p:cNvSpPr/>
          <p:nvPr/>
        </p:nvSpPr>
        <p:spPr>
          <a:xfrm>
            <a:off x="1938952"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1" name="Google Shape;731;p53"/>
          <p:cNvSpPr/>
          <p:nvPr/>
        </p:nvSpPr>
        <p:spPr>
          <a:xfrm>
            <a:off x="2520429"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2" name="Google Shape;732;p53"/>
          <p:cNvSpPr/>
          <p:nvPr/>
        </p:nvSpPr>
        <p:spPr>
          <a:xfrm>
            <a:off x="1938952"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3" name="Google Shape;733;p53"/>
          <p:cNvSpPr/>
          <p:nvPr/>
        </p:nvSpPr>
        <p:spPr>
          <a:xfrm>
            <a:off x="2520429"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734" name="Google Shape;734;p53"/>
          <p:cNvCxnSpPr/>
          <p:nvPr/>
        </p:nvCxnSpPr>
        <p:spPr>
          <a:xfrm>
            <a:off x="1757150" y="1321373"/>
            <a:ext cx="0" cy="1228800"/>
          </a:xfrm>
          <a:prstGeom prst="straightConnector1">
            <a:avLst/>
          </a:prstGeom>
          <a:noFill/>
          <a:ln w="19050" cap="rnd" cmpd="sng">
            <a:solidFill>
              <a:srgbClr val="EAEAEA"/>
            </a:solidFill>
            <a:prstDash val="solid"/>
            <a:round/>
            <a:headEnd type="none" w="sm" len="sm"/>
            <a:tailEnd type="none" w="sm" len="sm"/>
          </a:ln>
        </p:spPr>
      </p:cxnSp>
      <p:sp>
        <p:nvSpPr>
          <p:cNvPr id="735" name="Google Shape;735;p53"/>
          <p:cNvSpPr/>
          <p:nvPr/>
        </p:nvSpPr>
        <p:spPr>
          <a:xfrm>
            <a:off x="493775"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6" name="Google Shape;736;p53"/>
          <p:cNvSpPr/>
          <p:nvPr/>
        </p:nvSpPr>
        <p:spPr>
          <a:xfrm>
            <a:off x="1938952"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7" name="Google Shape;737;p53"/>
          <p:cNvSpPr/>
          <p:nvPr/>
        </p:nvSpPr>
        <p:spPr>
          <a:xfrm>
            <a:off x="2520429"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8" name="Google Shape;738;p53"/>
          <p:cNvSpPr/>
          <p:nvPr/>
        </p:nvSpPr>
        <p:spPr>
          <a:xfrm>
            <a:off x="493775"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39" name="Google Shape;739;p53"/>
          <p:cNvSpPr/>
          <p:nvPr/>
        </p:nvSpPr>
        <p:spPr>
          <a:xfrm>
            <a:off x="1938952"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0" name="Google Shape;740;p53"/>
          <p:cNvSpPr/>
          <p:nvPr/>
        </p:nvSpPr>
        <p:spPr>
          <a:xfrm>
            <a:off x="2520429"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1" name="Google Shape;741;p53"/>
          <p:cNvSpPr/>
          <p:nvPr/>
        </p:nvSpPr>
        <p:spPr>
          <a:xfrm>
            <a:off x="1076376" y="424127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2" name="Google Shape;742;p53"/>
          <p:cNvSpPr/>
          <p:nvPr/>
        </p:nvSpPr>
        <p:spPr>
          <a:xfrm>
            <a:off x="1076376" y="497125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3" name="Google Shape;743;p53"/>
          <p:cNvSpPr/>
          <p:nvPr/>
        </p:nvSpPr>
        <p:spPr>
          <a:xfrm>
            <a:off x="494341"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4" name="Google Shape;744;p53"/>
          <p:cNvSpPr/>
          <p:nvPr/>
        </p:nvSpPr>
        <p:spPr>
          <a:xfrm>
            <a:off x="1939517"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5" name="Google Shape;745;p53"/>
          <p:cNvSpPr/>
          <p:nvPr/>
        </p:nvSpPr>
        <p:spPr>
          <a:xfrm>
            <a:off x="2520994"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6" name="Google Shape;746;p53"/>
          <p:cNvSpPr/>
          <p:nvPr/>
        </p:nvSpPr>
        <p:spPr>
          <a:xfrm>
            <a:off x="1076942" y="570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7" name="Google Shape;747;p53"/>
          <p:cNvSpPr/>
          <p:nvPr/>
        </p:nvSpPr>
        <p:spPr>
          <a:xfrm>
            <a:off x="3384696"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8" name="Google Shape;748;p53"/>
          <p:cNvSpPr/>
          <p:nvPr/>
        </p:nvSpPr>
        <p:spPr>
          <a:xfrm>
            <a:off x="3966173"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49" name="Google Shape;749;p53"/>
          <p:cNvSpPr/>
          <p:nvPr/>
        </p:nvSpPr>
        <p:spPr>
          <a:xfrm>
            <a:off x="3384696"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0" name="Google Shape;750;p53"/>
          <p:cNvSpPr/>
          <p:nvPr/>
        </p:nvSpPr>
        <p:spPr>
          <a:xfrm>
            <a:off x="3966173"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1" name="Google Shape;751;p53"/>
          <p:cNvSpPr/>
          <p:nvPr/>
        </p:nvSpPr>
        <p:spPr>
          <a:xfrm>
            <a:off x="3384696"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2" name="Google Shape;752;p53"/>
          <p:cNvSpPr/>
          <p:nvPr/>
        </p:nvSpPr>
        <p:spPr>
          <a:xfrm>
            <a:off x="3966173"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753" name="Google Shape;753;p53"/>
          <p:cNvCxnSpPr/>
          <p:nvPr/>
        </p:nvCxnSpPr>
        <p:spPr>
          <a:xfrm>
            <a:off x="3202894" y="1321376"/>
            <a:ext cx="0" cy="1228800"/>
          </a:xfrm>
          <a:prstGeom prst="straightConnector1">
            <a:avLst/>
          </a:prstGeom>
          <a:noFill/>
          <a:ln w="19050" cap="rnd" cmpd="sng">
            <a:solidFill>
              <a:srgbClr val="EAEAEA"/>
            </a:solidFill>
            <a:prstDash val="solid"/>
            <a:round/>
            <a:headEnd type="none" w="sm" len="sm"/>
            <a:tailEnd type="none" w="sm" len="sm"/>
          </a:ln>
        </p:spPr>
      </p:cxnSp>
      <p:sp>
        <p:nvSpPr>
          <p:cNvPr id="754" name="Google Shape;754;p53"/>
          <p:cNvSpPr/>
          <p:nvPr/>
        </p:nvSpPr>
        <p:spPr>
          <a:xfrm>
            <a:off x="3384696"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5" name="Google Shape;755;p53"/>
          <p:cNvSpPr/>
          <p:nvPr/>
        </p:nvSpPr>
        <p:spPr>
          <a:xfrm>
            <a:off x="3966173"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6" name="Google Shape;756;p53"/>
          <p:cNvSpPr/>
          <p:nvPr/>
        </p:nvSpPr>
        <p:spPr>
          <a:xfrm>
            <a:off x="3384696"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7" name="Google Shape;757;p53"/>
          <p:cNvSpPr/>
          <p:nvPr/>
        </p:nvSpPr>
        <p:spPr>
          <a:xfrm>
            <a:off x="3966173"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8" name="Google Shape;758;p53"/>
          <p:cNvSpPr/>
          <p:nvPr/>
        </p:nvSpPr>
        <p:spPr>
          <a:xfrm>
            <a:off x="3385261"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59" name="Google Shape;759;p53"/>
          <p:cNvSpPr/>
          <p:nvPr/>
        </p:nvSpPr>
        <p:spPr>
          <a:xfrm>
            <a:off x="3966738"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0" name="Google Shape;760;p53"/>
          <p:cNvSpPr/>
          <p:nvPr/>
        </p:nvSpPr>
        <p:spPr>
          <a:xfrm>
            <a:off x="4831005" y="132135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1" name="Google Shape;761;p53"/>
          <p:cNvSpPr/>
          <p:nvPr/>
        </p:nvSpPr>
        <p:spPr>
          <a:xfrm>
            <a:off x="5412482" y="132135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2" name="Google Shape;762;p53"/>
          <p:cNvSpPr/>
          <p:nvPr/>
        </p:nvSpPr>
        <p:spPr>
          <a:xfrm>
            <a:off x="4831005" y="205133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3" name="Google Shape;763;p53"/>
          <p:cNvSpPr/>
          <p:nvPr/>
        </p:nvSpPr>
        <p:spPr>
          <a:xfrm>
            <a:off x="5412482" y="205133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4" name="Google Shape;764;p53"/>
          <p:cNvSpPr/>
          <p:nvPr/>
        </p:nvSpPr>
        <p:spPr>
          <a:xfrm>
            <a:off x="4831005" y="351128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5" name="Google Shape;765;p53"/>
          <p:cNvSpPr/>
          <p:nvPr/>
        </p:nvSpPr>
        <p:spPr>
          <a:xfrm>
            <a:off x="5412482" y="351128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766" name="Google Shape;766;p53"/>
          <p:cNvCxnSpPr/>
          <p:nvPr/>
        </p:nvCxnSpPr>
        <p:spPr>
          <a:xfrm>
            <a:off x="4649203" y="1321369"/>
            <a:ext cx="0" cy="1228800"/>
          </a:xfrm>
          <a:prstGeom prst="straightConnector1">
            <a:avLst/>
          </a:prstGeom>
          <a:noFill/>
          <a:ln w="19050" cap="rnd" cmpd="sng">
            <a:solidFill>
              <a:srgbClr val="EAEAEA"/>
            </a:solidFill>
            <a:prstDash val="solid"/>
            <a:round/>
            <a:headEnd type="none" w="sm" len="sm"/>
            <a:tailEnd type="none" w="sm" len="sm"/>
          </a:ln>
        </p:spPr>
      </p:cxnSp>
      <p:sp>
        <p:nvSpPr>
          <p:cNvPr id="767" name="Google Shape;767;p53"/>
          <p:cNvSpPr/>
          <p:nvPr/>
        </p:nvSpPr>
        <p:spPr>
          <a:xfrm>
            <a:off x="4831005" y="424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8" name="Google Shape;768;p53"/>
          <p:cNvSpPr/>
          <p:nvPr/>
        </p:nvSpPr>
        <p:spPr>
          <a:xfrm>
            <a:off x="5412482" y="424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69" name="Google Shape;769;p53"/>
          <p:cNvSpPr/>
          <p:nvPr/>
        </p:nvSpPr>
        <p:spPr>
          <a:xfrm>
            <a:off x="4831005" y="497126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0" name="Google Shape;770;p53"/>
          <p:cNvSpPr/>
          <p:nvPr/>
        </p:nvSpPr>
        <p:spPr>
          <a:xfrm>
            <a:off x="5412482" y="497126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1" name="Google Shape;771;p53"/>
          <p:cNvSpPr/>
          <p:nvPr/>
        </p:nvSpPr>
        <p:spPr>
          <a:xfrm>
            <a:off x="4831571" y="570126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2" name="Google Shape;772;p53"/>
          <p:cNvSpPr/>
          <p:nvPr/>
        </p:nvSpPr>
        <p:spPr>
          <a:xfrm>
            <a:off x="5413048" y="570126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3" name="Google Shape;773;p53"/>
          <p:cNvSpPr/>
          <p:nvPr/>
        </p:nvSpPr>
        <p:spPr>
          <a:xfrm>
            <a:off x="6276749" y="132136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4" name="Google Shape;774;p53"/>
          <p:cNvSpPr/>
          <p:nvPr/>
        </p:nvSpPr>
        <p:spPr>
          <a:xfrm>
            <a:off x="6858226" y="132136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5" name="Google Shape;775;p53"/>
          <p:cNvSpPr/>
          <p:nvPr/>
        </p:nvSpPr>
        <p:spPr>
          <a:xfrm>
            <a:off x="6276749" y="205134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6" name="Google Shape;776;p53"/>
          <p:cNvSpPr/>
          <p:nvPr/>
        </p:nvSpPr>
        <p:spPr>
          <a:xfrm>
            <a:off x="6858226" y="205134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7" name="Google Shape;777;p53"/>
          <p:cNvSpPr/>
          <p:nvPr/>
        </p:nvSpPr>
        <p:spPr>
          <a:xfrm>
            <a:off x="6276749" y="351130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78" name="Google Shape;778;p53"/>
          <p:cNvSpPr/>
          <p:nvPr/>
        </p:nvSpPr>
        <p:spPr>
          <a:xfrm>
            <a:off x="6858226" y="351130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779" name="Google Shape;779;p53"/>
          <p:cNvCxnSpPr/>
          <p:nvPr/>
        </p:nvCxnSpPr>
        <p:spPr>
          <a:xfrm>
            <a:off x="6094947" y="1321373"/>
            <a:ext cx="0" cy="1228800"/>
          </a:xfrm>
          <a:prstGeom prst="straightConnector1">
            <a:avLst/>
          </a:prstGeom>
          <a:noFill/>
          <a:ln w="19050" cap="rnd" cmpd="sng">
            <a:solidFill>
              <a:srgbClr val="EAEAEA"/>
            </a:solidFill>
            <a:prstDash val="solid"/>
            <a:round/>
            <a:headEnd type="none" w="sm" len="sm"/>
            <a:tailEnd type="none" w="sm" len="sm"/>
          </a:ln>
        </p:spPr>
      </p:cxnSp>
      <p:sp>
        <p:nvSpPr>
          <p:cNvPr id="780" name="Google Shape;780;p53"/>
          <p:cNvSpPr/>
          <p:nvPr/>
        </p:nvSpPr>
        <p:spPr>
          <a:xfrm>
            <a:off x="6276749" y="424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1" name="Google Shape;781;p53"/>
          <p:cNvSpPr/>
          <p:nvPr/>
        </p:nvSpPr>
        <p:spPr>
          <a:xfrm>
            <a:off x="6858226" y="424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2" name="Google Shape;782;p53"/>
          <p:cNvSpPr/>
          <p:nvPr/>
        </p:nvSpPr>
        <p:spPr>
          <a:xfrm>
            <a:off x="6276749" y="497127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3" name="Google Shape;783;p53"/>
          <p:cNvSpPr/>
          <p:nvPr/>
        </p:nvSpPr>
        <p:spPr>
          <a:xfrm>
            <a:off x="6858226" y="497127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4" name="Google Shape;784;p53"/>
          <p:cNvSpPr/>
          <p:nvPr/>
        </p:nvSpPr>
        <p:spPr>
          <a:xfrm>
            <a:off x="6277315" y="570127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5" name="Google Shape;785;p53"/>
          <p:cNvSpPr/>
          <p:nvPr/>
        </p:nvSpPr>
        <p:spPr>
          <a:xfrm>
            <a:off x="6858792" y="570127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6" name="Google Shape;786;p53"/>
          <p:cNvSpPr/>
          <p:nvPr/>
        </p:nvSpPr>
        <p:spPr>
          <a:xfrm>
            <a:off x="7723624" y="13213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7" name="Google Shape;787;p53"/>
          <p:cNvSpPr/>
          <p:nvPr/>
        </p:nvSpPr>
        <p:spPr>
          <a:xfrm>
            <a:off x="8305101" y="13213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8" name="Google Shape;788;p53"/>
          <p:cNvSpPr/>
          <p:nvPr/>
        </p:nvSpPr>
        <p:spPr>
          <a:xfrm>
            <a:off x="7723624" y="205137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89" name="Google Shape;789;p53"/>
          <p:cNvSpPr/>
          <p:nvPr/>
        </p:nvSpPr>
        <p:spPr>
          <a:xfrm>
            <a:off x="8305101" y="205137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0" name="Google Shape;790;p53"/>
          <p:cNvSpPr/>
          <p:nvPr/>
        </p:nvSpPr>
        <p:spPr>
          <a:xfrm>
            <a:off x="7723624" y="351133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1" name="Google Shape;791;p53"/>
          <p:cNvSpPr/>
          <p:nvPr/>
        </p:nvSpPr>
        <p:spPr>
          <a:xfrm>
            <a:off x="8305101" y="351133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792" name="Google Shape;792;p53"/>
          <p:cNvCxnSpPr/>
          <p:nvPr/>
        </p:nvCxnSpPr>
        <p:spPr>
          <a:xfrm>
            <a:off x="7541822" y="1321382"/>
            <a:ext cx="0" cy="1228800"/>
          </a:xfrm>
          <a:prstGeom prst="straightConnector1">
            <a:avLst/>
          </a:prstGeom>
          <a:noFill/>
          <a:ln w="19050" cap="rnd" cmpd="sng">
            <a:solidFill>
              <a:srgbClr val="EAEAEA"/>
            </a:solidFill>
            <a:prstDash val="solid"/>
            <a:round/>
            <a:headEnd type="none" w="sm" len="sm"/>
            <a:tailEnd type="none" w="sm" len="sm"/>
          </a:ln>
        </p:spPr>
      </p:cxnSp>
      <p:sp>
        <p:nvSpPr>
          <p:cNvPr id="793" name="Google Shape;793;p53"/>
          <p:cNvSpPr/>
          <p:nvPr/>
        </p:nvSpPr>
        <p:spPr>
          <a:xfrm>
            <a:off x="7723624" y="4241323"/>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4" name="Google Shape;794;p53"/>
          <p:cNvSpPr/>
          <p:nvPr/>
        </p:nvSpPr>
        <p:spPr>
          <a:xfrm>
            <a:off x="8305101" y="4241323"/>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5" name="Google Shape;795;p53"/>
          <p:cNvSpPr/>
          <p:nvPr/>
        </p:nvSpPr>
        <p:spPr>
          <a:xfrm>
            <a:off x="7723624" y="497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6" name="Google Shape;796;p53"/>
          <p:cNvSpPr/>
          <p:nvPr/>
        </p:nvSpPr>
        <p:spPr>
          <a:xfrm>
            <a:off x="8305101" y="497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7" name="Google Shape;797;p53"/>
          <p:cNvSpPr/>
          <p:nvPr/>
        </p:nvSpPr>
        <p:spPr>
          <a:xfrm>
            <a:off x="7724190" y="570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8" name="Google Shape;798;p53"/>
          <p:cNvSpPr/>
          <p:nvPr/>
        </p:nvSpPr>
        <p:spPr>
          <a:xfrm>
            <a:off x="8305667" y="570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799" name="Google Shape;799;p53"/>
          <p:cNvSpPr/>
          <p:nvPr/>
        </p:nvSpPr>
        <p:spPr>
          <a:xfrm>
            <a:off x="9169934" y="1321375"/>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0" name="Google Shape;800;p53"/>
          <p:cNvSpPr/>
          <p:nvPr/>
        </p:nvSpPr>
        <p:spPr>
          <a:xfrm>
            <a:off x="9751410" y="1321375"/>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1" name="Google Shape;801;p53"/>
          <p:cNvSpPr/>
          <p:nvPr/>
        </p:nvSpPr>
        <p:spPr>
          <a:xfrm>
            <a:off x="9169934" y="205135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2" name="Google Shape;802;p53"/>
          <p:cNvSpPr/>
          <p:nvPr/>
        </p:nvSpPr>
        <p:spPr>
          <a:xfrm>
            <a:off x="9751410" y="205135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3" name="Google Shape;803;p53"/>
          <p:cNvSpPr/>
          <p:nvPr/>
        </p:nvSpPr>
        <p:spPr>
          <a:xfrm>
            <a:off x="9169934" y="3511314"/>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4" name="Google Shape;804;p53"/>
          <p:cNvSpPr/>
          <p:nvPr/>
        </p:nvSpPr>
        <p:spPr>
          <a:xfrm>
            <a:off x="9751410" y="3511314"/>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805" name="Google Shape;805;p53"/>
          <p:cNvCxnSpPr/>
          <p:nvPr/>
        </p:nvCxnSpPr>
        <p:spPr>
          <a:xfrm>
            <a:off x="8988131" y="1321376"/>
            <a:ext cx="0" cy="1228800"/>
          </a:xfrm>
          <a:prstGeom prst="straightConnector1">
            <a:avLst/>
          </a:prstGeom>
          <a:noFill/>
          <a:ln w="19050" cap="rnd" cmpd="sng">
            <a:solidFill>
              <a:srgbClr val="EAEAEA"/>
            </a:solidFill>
            <a:prstDash val="solid"/>
            <a:round/>
            <a:headEnd type="none" w="sm" len="sm"/>
            <a:tailEnd type="none" w="sm" len="sm"/>
          </a:ln>
        </p:spPr>
      </p:cxnSp>
      <p:sp>
        <p:nvSpPr>
          <p:cNvPr id="806" name="Google Shape;806;p53"/>
          <p:cNvSpPr/>
          <p:nvPr/>
        </p:nvSpPr>
        <p:spPr>
          <a:xfrm>
            <a:off x="9169934" y="4241299"/>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7" name="Google Shape;807;p53"/>
          <p:cNvSpPr/>
          <p:nvPr/>
        </p:nvSpPr>
        <p:spPr>
          <a:xfrm>
            <a:off x="9751410" y="4241299"/>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8" name="Google Shape;808;p53"/>
          <p:cNvSpPr/>
          <p:nvPr/>
        </p:nvSpPr>
        <p:spPr>
          <a:xfrm>
            <a:off x="9169934" y="497128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09" name="Google Shape;809;p53"/>
          <p:cNvSpPr/>
          <p:nvPr/>
        </p:nvSpPr>
        <p:spPr>
          <a:xfrm>
            <a:off x="9751410" y="497128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0" name="Google Shape;810;p53"/>
          <p:cNvSpPr/>
          <p:nvPr/>
        </p:nvSpPr>
        <p:spPr>
          <a:xfrm>
            <a:off x="9170499" y="5701290"/>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1" name="Google Shape;811;p53"/>
          <p:cNvSpPr/>
          <p:nvPr/>
        </p:nvSpPr>
        <p:spPr>
          <a:xfrm>
            <a:off x="9751976" y="5701290"/>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2" name="Google Shape;812;p53"/>
          <p:cNvSpPr/>
          <p:nvPr/>
        </p:nvSpPr>
        <p:spPr>
          <a:xfrm>
            <a:off x="10615677" y="1321387"/>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3" name="Google Shape;813;p53"/>
          <p:cNvSpPr/>
          <p:nvPr/>
        </p:nvSpPr>
        <p:spPr>
          <a:xfrm>
            <a:off x="11197154" y="1321387"/>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4" name="Google Shape;814;p53"/>
          <p:cNvSpPr/>
          <p:nvPr/>
        </p:nvSpPr>
        <p:spPr>
          <a:xfrm>
            <a:off x="10615677" y="3511326"/>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5" name="Google Shape;815;p53"/>
          <p:cNvSpPr/>
          <p:nvPr/>
        </p:nvSpPr>
        <p:spPr>
          <a:xfrm>
            <a:off x="11197154" y="3511326"/>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816" name="Google Shape;816;p53"/>
          <p:cNvCxnSpPr/>
          <p:nvPr/>
        </p:nvCxnSpPr>
        <p:spPr>
          <a:xfrm>
            <a:off x="10433875" y="1321379"/>
            <a:ext cx="0" cy="1228800"/>
          </a:xfrm>
          <a:prstGeom prst="straightConnector1">
            <a:avLst/>
          </a:prstGeom>
          <a:noFill/>
          <a:ln w="19050" cap="rnd" cmpd="sng">
            <a:solidFill>
              <a:srgbClr val="EAEAEA"/>
            </a:solidFill>
            <a:prstDash val="solid"/>
            <a:round/>
            <a:headEnd type="none" w="sm" len="sm"/>
            <a:tailEnd type="none" w="sm" len="sm"/>
          </a:ln>
        </p:spPr>
      </p:cxnSp>
      <p:sp>
        <p:nvSpPr>
          <p:cNvPr id="817" name="Google Shape;817;p53"/>
          <p:cNvSpPr/>
          <p:nvPr/>
        </p:nvSpPr>
        <p:spPr>
          <a:xfrm>
            <a:off x="10615677" y="4241311"/>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8" name="Google Shape;818;p53"/>
          <p:cNvSpPr/>
          <p:nvPr/>
        </p:nvSpPr>
        <p:spPr>
          <a:xfrm>
            <a:off x="11197154" y="4241311"/>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19" name="Google Shape;819;p53"/>
          <p:cNvSpPr/>
          <p:nvPr/>
        </p:nvSpPr>
        <p:spPr>
          <a:xfrm>
            <a:off x="10615677" y="4971298"/>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20" name="Google Shape;820;p53"/>
          <p:cNvSpPr/>
          <p:nvPr/>
        </p:nvSpPr>
        <p:spPr>
          <a:xfrm>
            <a:off x="11197154" y="4971298"/>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21" name="Google Shape;821;p53"/>
          <p:cNvSpPr/>
          <p:nvPr/>
        </p:nvSpPr>
        <p:spPr>
          <a:xfrm>
            <a:off x="10616243" y="5701302"/>
            <a:ext cx="498900" cy="498900"/>
          </a:xfrm>
          <a:prstGeom prst="roundRect">
            <a:avLst>
              <a:gd name="adj" fmla="val 4259"/>
            </a:avLst>
          </a:prstGeom>
          <a:solidFill>
            <a:schemeClr val="lt1"/>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822" name="Google Shape;822;p53"/>
          <p:cNvSpPr/>
          <p:nvPr/>
        </p:nvSpPr>
        <p:spPr>
          <a:xfrm>
            <a:off x="11197720" y="5701302"/>
            <a:ext cx="498900" cy="498900"/>
          </a:xfrm>
          <a:prstGeom prst="roundRect">
            <a:avLst>
              <a:gd name="adj" fmla="val 4259"/>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cxnSp>
        <p:nvCxnSpPr>
          <p:cNvPr id="823" name="Google Shape;823;p53"/>
          <p:cNvCxnSpPr/>
          <p:nvPr/>
        </p:nvCxnSpPr>
        <p:spPr>
          <a:xfrm>
            <a:off x="1756550" y="3511413"/>
            <a:ext cx="0" cy="2688600"/>
          </a:xfrm>
          <a:prstGeom prst="straightConnector1">
            <a:avLst/>
          </a:prstGeom>
          <a:noFill/>
          <a:ln w="19050" cap="rnd" cmpd="sng">
            <a:solidFill>
              <a:srgbClr val="EAEAEA"/>
            </a:solidFill>
            <a:prstDash val="solid"/>
            <a:round/>
            <a:headEnd type="none" w="sm" len="sm"/>
            <a:tailEnd type="none" w="sm" len="sm"/>
          </a:ln>
        </p:spPr>
      </p:cxnSp>
      <p:cxnSp>
        <p:nvCxnSpPr>
          <p:cNvPr id="824" name="Google Shape;824;p53"/>
          <p:cNvCxnSpPr/>
          <p:nvPr/>
        </p:nvCxnSpPr>
        <p:spPr>
          <a:xfrm>
            <a:off x="3202294" y="3511420"/>
            <a:ext cx="0" cy="2688600"/>
          </a:xfrm>
          <a:prstGeom prst="straightConnector1">
            <a:avLst/>
          </a:prstGeom>
          <a:noFill/>
          <a:ln w="19050" cap="rnd" cmpd="sng">
            <a:solidFill>
              <a:srgbClr val="EAEAEA"/>
            </a:solidFill>
            <a:prstDash val="solid"/>
            <a:round/>
            <a:headEnd type="none" w="sm" len="sm"/>
            <a:tailEnd type="none" w="sm" len="sm"/>
          </a:ln>
        </p:spPr>
      </p:cxnSp>
      <p:cxnSp>
        <p:nvCxnSpPr>
          <p:cNvPr id="825" name="Google Shape;825;p53"/>
          <p:cNvCxnSpPr/>
          <p:nvPr/>
        </p:nvCxnSpPr>
        <p:spPr>
          <a:xfrm>
            <a:off x="4648603" y="3511407"/>
            <a:ext cx="0" cy="2688600"/>
          </a:xfrm>
          <a:prstGeom prst="straightConnector1">
            <a:avLst/>
          </a:prstGeom>
          <a:noFill/>
          <a:ln w="19050" cap="rnd" cmpd="sng">
            <a:solidFill>
              <a:srgbClr val="EAEAEA"/>
            </a:solidFill>
            <a:prstDash val="solid"/>
            <a:round/>
            <a:headEnd type="none" w="sm" len="sm"/>
            <a:tailEnd type="none" w="sm" len="sm"/>
          </a:ln>
        </p:spPr>
      </p:cxnSp>
      <p:cxnSp>
        <p:nvCxnSpPr>
          <p:cNvPr id="826" name="Google Shape;826;p53"/>
          <p:cNvCxnSpPr/>
          <p:nvPr/>
        </p:nvCxnSpPr>
        <p:spPr>
          <a:xfrm>
            <a:off x="6094347" y="3511413"/>
            <a:ext cx="0" cy="2688600"/>
          </a:xfrm>
          <a:prstGeom prst="straightConnector1">
            <a:avLst/>
          </a:prstGeom>
          <a:noFill/>
          <a:ln w="19050" cap="rnd" cmpd="sng">
            <a:solidFill>
              <a:srgbClr val="EAEAEA"/>
            </a:solidFill>
            <a:prstDash val="solid"/>
            <a:round/>
            <a:headEnd type="none" w="sm" len="sm"/>
            <a:tailEnd type="none" w="sm" len="sm"/>
          </a:ln>
        </p:spPr>
      </p:cxnSp>
      <p:cxnSp>
        <p:nvCxnSpPr>
          <p:cNvPr id="827" name="Google Shape;827;p53"/>
          <p:cNvCxnSpPr/>
          <p:nvPr/>
        </p:nvCxnSpPr>
        <p:spPr>
          <a:xfrm>
            <a:off x="7541222" y="3511434"/>
            <a:ext cx="0" cy="2688600"/>
          </a:xfrm>
          <a:prstGeom prst="straightConnector1">
            <a:avLst/>
          </a:prstGeom>
          <a:noFill/>
          <a:ln w="19050" cap="rnd" cmpd="sng">
            <a:solidFill>
              <a:srgbClr val="EAEAEA"/>
            </a:solidFill>
            <a:prstDash val="solid"/>
            <a:round/>
            <a:headEnd type="none" w="sm" len="sm"/>
            <a:tailEnd type="none" w="sm" len="sm"/>
          </a:ln>
        </p:spPr>
      </p:cxnSp>
      <p:cxnSp>
        <p:nvCxnSpPr>
          <p:cNvPr id="828" name="Google Shape;828;p53"/>
          <p:cNvCxnSpPr/>
          <p:nvPr/>
        </p:nvCxnSpPr>
        <p:spPr>
          <a:xfrm>
            <a:off x="8987531" y="3511420"/>
            <a:ext cx="0" cy="2688600"/>
          </a:xfrm>
          <a:prstGeom prst="straightConnector1">
            <a:avLst/>
          </a:prstGeom>
          <a:noFill/>
          <a:ln w="19050" cap="rnd" cmpd="sng">
            <a:solidFill>
              <a:srgbClr val="EAEAEA"/>
            </a:solidFill>
            <a:prstDash val="solid"/>
            <a:round/>
            <a:headEnd type="none" w="sm" len="sm"/>
            <a:tailEnd type="none" w="sm" len="sm"/>
          </a:ln>
        </p:spPr>
      </p:cxnSp>
      <p:cxnSp>
        <p:nvCxnSpPr>
          <p:cNvPr id="829" name="Google Shape;829;p53"/>
          <p:cNvCxnSpPr/>
          <p:nvPr/>
        </p:nvCxnSpPr>
        <p:spPr>
          <a:xfrm>
            <a:off x="10433275" y="3511427"/>
            <a:ext cx="0" cy="2688600"/>
          </a:xfrm>
          <a:prstGeom prst="straightConnector1">
            <a:avLst/>
          </a:prstGeom>
          <a:noFill/>
          <a:ln w="19050" cap="rnd" cmpd="sng">
            <a:solidFill>
              <a:srgbClr val="EAEAEA"/>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Subtitle 1">
  <p:cSld name="1_Title and Subtitle_1_3">
    <p:spTree>
      <p:nvGrpSpPr>
        <p:cNvPr id="1" name="Shape 830"/>
        <p:cNvGrpSpPr/>
        <p:nvPr/>
      </p:nvGrpSpPr>
      <p:grpSpPr>
        <a:xfrm>
          <a:off x="0" y="0"/>
          <a:ext cx="0" cy="0"/>
          <a:chOff x="0" y="0"/>
          <a:chExt cx="0" cy="0"/>
        </a:xfrm>
      </p:grpSpPr>
      <p:sp>
        <p:nvSpPr>
          <p:cNvPr id="831" name="Google Shape;831;p54"/>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2" name="Google Shape;832;p54"/>
          <p:cNvSpPr txBox="1">
            <a:spLocks noGrp="1"/>
          </p:cNvSpPr>
          <p:nvPr>
            <p:ph type="subTitle" idx="1"/>
          </p:nvPr>
        </p:nvSpPr>
        <p:spPr>
          <a:xfrm>
            <a:off x="494189" y="1088135"/>
            <a:ext cx="111882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a:endParaRPr/>
          </a:p>
        </p:txBody>
      </p:sp>
      <p:pic>
        <p:nvPicPr>
          <p:cNvPr id="833" name="Google Shape;833;p54"/>
          <p:cNvPicPr preferRelativeResize="0"/>
          <p:nvPr/>
        </p:nvPicPr>
        <p:blipFill>
          <a:blip r:embed="rId2">
            <a:alphaModFix/>
          </a:blip>
          <a:stretch>
            <a:fillRect/>
          </a:stretch>
        </p:blipFill>
        <p:spPr>
          <a:xfrm>
            <a:off x="0" y="-3"/>
            <a:ext cx="12191971" cy="6858000"/>
          </a:xfrm>
          <a:prstGeom prst="rect">
            <a:avLst/>
          </a:prstGeom>
          <a:noFill/>
          <a:ln>
            <a:noFill/>
          </a:ln>
        </p:spPr>
      </p:pic>
      <p:sp>
        <p:nvSpPr>
          <p:cNvPr id="834" name="Google Shape;834;p54"/>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EB898"/>
              </a:solidFill>
              <a:latin typeface="Inter Light"/>
              <a:ea typeface="Inter Light"/>
              <a:cs typeface="Inter Light"/>
              <a:sym typeface="Inter Light"/>
            </a:endParaRPr>
          </a:p>
        </p:txBody>
      </p:sp>
      <p:sp>
        <p:nvSpPr>
          <p:cNvPr id="835" name="Google Shape;835;p54"/>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836" name="Google Shape;836;p54"/>
          <p:cNvSpPr txBox="1"/>
          <p:nvPr/>
        </p:nvSpPr>
        <p:spPr>
          <a:xfrm>
            <a:off x="495299" y="6533065"/>
            <a:ext cx="3773400" cy="118200"/>
          </a:xfrm>
          <a:prstGeom prst="rect">
            <a:avLst/>
          </a:prstGeom>
          <a:noFill/>
          <a:ln>
            <a:noFill/>
          </a:ln>
        </p:spPr>
        <p:txBody>
          <a:bodyPr spcFirstLastPara="1" wrap="square" lIns="0" tIns="0" rIns="0" bIns="0" anchor="b" anchorCtr="0">
            <a:spAutoFit/>
          </a:bodyPr>
          <a:lstStyle/>
          <a:p>
            <a:pPr marL="0" marR="0" lvl="0" indent="0" algn="l" rtl="0">
              <a:lnSpc>
                <a:spcPct val="96000"/>
              </a:lnSpc>
              <a:spcBef>
                <a:spcPts val="0"/>
              </a:spcBef>
              <a:spcAft>
                <a:spcPts val="0"/>
              </a:spcAft>
              <a:buClr>
                <a:srgbClr val="3253DC"/>
              </a:buClr>
              <a:buSzPts val="8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lang="en-US" sz="800" b="0" i="0" u="none" strike="noStrike" cap="none">
                <a:solidFill>
                  <a:srgbClr val="FEB898"/>
                </a:solidFill>
                <a:latin typeface="Space Mono"/>
                <a:ea typeface="Space Mono"/>
                <a:cs typeface="Space Mono"/>
                <a:sym typeface="Space Mono"/>
              </a:rPr>
              <a:t> Pure Storage</a:t>
            </a:r>
            <a:endParaRPr sz="800" b="0" i="0" u="none" strike="noStrike" cap="none">
              <a:solidFill>
                <a:srgbClr val="FEB898"/>
              </a:solidFill>
              <a:latin typeface="Space Mono"/>
              <a:ea typeface="Space Mono"/>
              <a:cs typeface="Space Mono"/>
              <a:sym typeface="Space Mon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1">
  <p:cSld name="Title">
    <p:bg>
      <p:bgPr>
        <a:blipFill>
          <a:blip r:embed="rId2">
            <a:alphaModFix/>
          </a:blip>
          <a:stretch>
            <a:fillRect/>
          </a:stretch>
        </a:blipFill>
        <a:effectLst/>
      </p:bgPr>
    </p:bg>
    <p:spTree>
      <p:nvGrpSpPr>
        <p:cNvPr id="1" name="Shape 837"/>
        <p:cNvGrpSpPr/>
        <p:nvPr/>
      </p:nvGrpSpPr>
      <p:grpSpPr>
        <a:xfrm>
          <a:off x="0" y="0"/>
          <a:ext cx="0" cy="0"/>
          <a:chOff x="0" y="0"/>
          <a:chExt cx="0" cy="0"/>
        </a:xfrm>
      </p:grpSpPr>
      <p:sp>
        <p:nvSpPr>
          <p:cNvPr id="838" name="Google Shape;838;p55"/>
          <p:cNvSpPr txBox="1">
            <a:spLocks noGrp="1"/>
          </p:cNvSpPr>
          <p:nvPr>
            <p:ph type="body" idx="1"/>
          </p:nvPr>
        </p:nvSpPr>
        <p:spPr>
          <a:xfrm>
            <a:off x="495299" y="4195085"/>
            <a:ext cx="7055100" cy="9618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600"/>
              </a:spcBef>
              <a:spcAft>
                <a:spcPts val="0"/>
              </a:spcAft>
              <a:buSzPts val="1800"/>
              <a:buFont typeface="Helvetica Neue"/>
              <a:buNone/>
              <a:defRPr sz="1800">
                <a:solidFill>
                  <a:srgbClr val="FEB898"/>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342900" algn="l">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839" name="Google Shape;839;p55"/>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840" name="Google Shape;840;p55"/>
          <p:cNvSpPr txBox="1">
            <a:spLocks noGrp="1"/>
          </p:cNvSpPr>
          <p:nvPr>
            <p:ph type="body" idx="3"/>
          </p:nvPr>
        </p:nvSpPr>
        <p:spPr>
          <a:xfrm>
            <a:off x="491019" y="6227544"/>
            <a:ext cx="188220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841" name="Google Shape;841;p55"/>
          <p:cNvSpPr txBox="1">
            <a:spLocks noGrp="1"/>
          </p:cNvSpPr>
          <p:nvPr>
            <p:ph type="title"/>
          </p:nvPr>
        </p:nvSpPr>
        <p:spPr>
          <a:xfrm>
            <a:off x="431625" y="1714500"/>
            <a:ext cx="5442300" cy="1498200"/>
          </a:xfrm>
          <a:prstGeom prst="rect">
            <a:avLst/>
          </a:prstGeom>
          <a:noFill/>
          <a:ln>
            <a:noFill/>
          </a:ln>
        </p:spPr>
        <p:txBody>
          <a:bodyPr spcFirstLastPara="1" wrap="square" lIns="0" tIns="0" rIns="0" bIns="0" anchor="t" anchorCtr="0">
            <a:noAutofit/>
          </a:bodyPr>
          <a:lstStyle>
            <a:lvl1pPr lvl="0" algn="l">
              <a:lnSpc>
                <a:spcPct val="87000"/>
              </a:lnSpc>
              <a:spcBef>
                <a:spcPts val="0"/>
              </a:spcBef>
              <a:spcAft>
                <a:spcPts val="0"/>
              </a:spcAft>
              <a:buClr>
                <a:schemeClr val="lt1"/>
              </a:buClr>
              <a:buSzPts val="5400"/>
              <a:buFont typeface="Inter SemiBold"/>
              <a:buNone/>
              <a:defRPr sz="5400">
                <a:solidFill>
                  <a:schemeClr val="lt1"/>
                </a:solidFill>
                <a:latin typeface="Inter SemiBold"/>
                <a:ea typeface="Inter SemiBold"/>
                <a:cs typeface="Inter SemiBold"/>
                <a:sym typeface="Inter SemiBold"/>
              </a:defRPr>
            </a:lvl1pPr>
            <a:lvl2pPr lvl="1"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2pPr>
            <a:lvl3pPr lvl="2"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3pPr>
            <a:lvl4pPr lvl="3"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4pPr>
            <a:lvl5pPr lvl="4"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5pPr>
            <a:lvl6pPr lvl="5"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6pPr>
            <a:lvl7pPr lvl="6"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7pPr>
            <a:lvl8pPr lvl="7"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8pPr>
            <a:lvl9pPr lvl="8"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9pPr>
          </a:lstStyle>
          <a:p>
            <a:endParaRPr/>
          </a:p>
        </p:txBody>
      </p:sp>
      <p:grpSp>
        <p:nvGrpSpPr>
          <p:cNvPr id="842" name="Google Shape;842;p55"/>
          <p:cNvGrpSpPr/>
          <p:nvPr/>
        </p:nvGrpSpPr>
        <p:grpSpPr>
          <a:xfrm>
            <a:off x="495295" y="452553"/>
            <a:ext cx="2262687" cy="397148"/>
            <a:chOff x="495295" y="452553"/>
            <a:chExt cx="2262687" cy="397148"/>
          </a:xfrm>
        </p:grpSpPr>
        <p:sp>
          <p:nvSpPr>
            <p:cNvPr id="843" name="Google Shape;843;p55"/>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844" name="Google Shape;844;p55"/>
            <p:cNvGrpSpPr/>
            <p:nvPr/>
          </p:nvGrpSpPr>
          <p:grpSpPr>
            <a:xfrm>
              <a:off x="1036348" y="561444"/>
              <a:ext cx="1721634" cy="184197"/>
              <a:chOff x="1036348" y="561444"/>
              <a:chExt cx="1721634" cy="184197"/>
            </a:xfrm>
          </p:grpSpPr>
          <p:grpSp>
            <p:nvGrpSpPr>
              <p:cNvPr id="845" name="Google Shape;845;p55"/>
              <p:cNvGrpSpPr/>
              <p:nvPr/>
            </p:nvGrpSpPr>
            <p:grpSpPr>
              <a:xfrm>
                <a:off x="1036348" y="563495"/>
                <a:ext cx="1662301" cy="182146"/>
                <a:chOff x="1036348" y="563495"/>
                <a:chExt cx="1662301" cy="182146"/>
              </a:xfrm>
            </p:grpSpPr>
            <p:sp>
              <p:nvSpPr>
                <p:cNvPr id="846" name="Google Shape;846;p55"/>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47" name="Google Shape;847;p55"/>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48" name="Google Shape;848;p55"/>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49" name="Google Shape;849;p55"/>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0" name="Google Shape;850;p55"/>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1" name="Google Shape;851;p55"/>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2" name="Google Shape;852;p55"/>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3" name="Google Shape;853;p55"/>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4" name="Google Shape;854;p55"/>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5" name="Google Shape;855;p55"/>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856" name="Google Shape;856;p55"/>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857" name="Google Shape;857;p55"/>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ubtitle-Dark Hex 1 2">
  <p:cSld name="Title and Subtitle 1_1_1_2">
    <p:spTree>
      <p:nvGrpSpPr>
        <p:cNvPr id="1" name="Shape 858"/>
        <p:cNvGrpSpPr/>
        <p:nvPr/>
      </p:nvGrpSpPr>
      <p:grpSpPr>
        <a:xfrm>
          <a:off x="0" y="0"/>
          <a:ext cx="0" cy="0"/>
          <a:chOff x="0" y="0"/>
          <a:chExt cx="0" cy="0"/>
        </a:xfrm>
      </p:grpSpPr>
      <p:sp>
        <p:nvSpPr>
          <p:cNvPr id="859" name="Google Shape;859;p56"/>
          <p:cNvSpPr/>
          <p:nvPr/>
        </p:nvSpPr>
        <p:spPr>
          <a:xfrm>
            <a:off x="-3750" y="0"/>
            <a:ext cx="121998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0" name="Google Shape;860;p56"/>
          <p:cNvPicPr preferRelativeResize="0"/>
          <p:nvPr/>
        </p:nvPicPr>
        <p:blipFill rotWithShape="1">
          <a:blip r:embed="rId2">
            <a:alphaModFix/>
          </a:blip>
          <a:srcRect/>
          <a:stretch/>
        </p:blipFill>
        <p:spPr>
          <a:xfrm>
            <a:off x="5339284" y="10"/>
            <a:ext cx="6851112" cy="4722974"/>
          </a:xfrm>
          <a:prstGeom prst="rect">
            <a:avLst/>
          </a:prstGeom>
          <a:noFill/>
          <a:ln>
            <a:noFill/>
          </a:ln>
        </p:spPr>
      </p:pic>
      <p:sp>
        <p:nvSpPr>
          <p:cNvPr id="861" name="Google Shape;861;p56"/>
          <p:cNvSpPr txBox="1">
            <a:spLocks noGrp="1"/>
          </p:cNvSpPr>
          <p:nvPr>
            <p:ph type="title"/>
          </p:nvPr>
        </p:nvSpPr>
        <p:spPr>
          <a:xfrm>
            <a:off x="495310" y="549415"/>
            <a:ext cx="111876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862" name="Google Shape;862;p56"/>
          <p:cNvSpPr txBox="1">
            <a:spLocks noGrp="1"/>
          </p:cNvSpPr>
          <p:nvPr>
            <p:ph type="subTitle" idx="1"/>
          </p:nvPr>
        </p:nvSpPr>
        <p:spPr>
          <a:xfrm>
            <a:off x="494199" y="1088135"/>
            <a:ext cx="111888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863" name="Google Shape;863;p56"/>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864" name="Google Shape;864;p56"/>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865" name="Google Shape;865;p56"/>
          <p:cNvSpPr txBox="1"/>
          <p:nvPr/>
        </p:nvSpPr>
        <p:spPr>
          <a:xfrm>
            <a:off x="49530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D8D8D8"/>
                </a:solidFill>
                <a:latin typeface="Arial"/>
                <a:ea typeface="Arial"/>
                <a:cs typeface="Arial"/>
                <a:sym typeface="Arial"/>
              </a:rPr>
              <a:t>©</a:t>
            </a:r>
            <a:r>
              <a:rPr lang="en-US" sz="800" b="0" i="0" u="none" strike="noStrike" cap="none">
                <a:solidFill>
                  <a:srgbClr val="D8D8D8"/>
                </a:solidFill>
                <a:latin typeface="Space Mono"/>
                <a:ea typeface="Space Mono"/>
                <a:cs typeface="Space Mono"/>
                <a:sym typeface="Space Mono"/>
              </a:rPr>
              <a:t>2025 Pure Storage</a:t>
            </a:r>
            <a:endParaRPr sz="800" b="0" i="0" u="none" strike="noStrike" cap="none">
              <a:solidFill>
                <a:srgbClr val="BFBFB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ubtitle-Dark Hex 11">
  <p:cSld name="Title and Subtitle 1_1_13">
    <p:spTree>
      <p:nvGrpSpPr>
        <p:cNvPr id="1" name="Shape 866"/>
        <p:cNvGrpSpPr/>
        <p:nvPr/>
      </p:nvGrpSpPr>
      <p:grpSpPr>
        <a:xfrm>
          <a:off x="0" y="0"/>
          <a:ext cx="0" cy="0"/>
          <a:chOff x="0" y="0"/>
          <a:chExt cx="0" cy="0"/>
        </a:xfrm>
      </p:grpSpPr>
      <p:sp>
        <p:nvSpPr>
          <p:cNvPr id="867" name="Google Shape;867;p57"/>
          <p:cNvSpPr/>
          <p:nvPr/>
        </p:nvSpPr>
        <p:spPr>
          <a:xfrm>
            <a:off x="-3750" y="0"/>
            <a:ext cx="121998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8" name="Google Shape;868;p57"/>
          <p:cNvPicPr preferRelativeResize="0"/>
          <p:nvPr/>
        </p:nvPicPr>
        <p:blipFill rotWithShape="1">
          <a:blip r:embed="rId2">
            <a:alphaModFix/>
          </a:blip>
          <a:srcRect/>
          <a:stretch/>
        </p:blipFill>
        <p:spPr>
          <a:xfrm>
            <a:off x="5339284" y="10"/>
            <a:ext cx="6851112" cy="4722974"/>
          </a:xfrm>
          <a:prstGeom prst="rect">
            <a:avLst/>
          </a:prstGeom>
          <a:noFill/>
          <a:ln>
            <a:noFill/>
          </a:ln>
        </p:spPr>
      </p:pic>
      <p:sp>
        <p:nvSpPr>
          <p:cNvPr id="869" name="Google Shape;869;p57"/>
          <p:cNvSpPr txBox="1">
            <a:spLocks noGrp="1"/>
          </p:cNvSpPr>
          <p:nvPr>
            <p:ph type="title"/>
          </p:nvPr>
        </p:nvSpPr>
        <p:spPr>
          <a:xfrm>
            <a:off x="49531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870" name="Google Shape;870;p57"/>
          <p:cNvSpPr txBox="1">
            <a:spLocks noGrp="1"/>
          </p:cNvSpPr>
          <p:nvPr>
            <p:ph type="subTitle" idx="1"/>
          </p:nvPr>
        </p:nvSpPr>
        <p:spPr>
          <a:xfrm>
            <a:off x="494199" y="1088135"/>
            <a:ext cx="11188500" cy="2742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a:endParaRPr/>
          </a:p>
        </p:txBody>
      </p:sp>
      <p:sp>
        <p:nvSpPr>
          <p:cNvPr id="871" name="Google Shape;871;p57"/>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872" name="Google Shape;872;p57"/>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873" name="Google Shape;873;p57"/>
          <p:cNvSpPr txBox="1"/>
          <p:nvPr/>
        </p:nvSpPr>
        <p:spPr>
          <a:xfrm>
            <a:off x="495309" y="6530482"/>
            <a:ext cx="3773400" cy="2463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D8D8D8"/>
                </a:solidFill>
                <a:latin typeface="Arial"/>
                <a:ea typeface="Arial"/>
                <a:cs typeface="Arial"/>
                <a:sym typeface="Arial"/>
              </a:rPr>
              <a:t>©</a:t>
            </a:r>
            <a:r>
              <a:rPr lang="en-US" sz="800" b="0" i="0" u="none" strike="noStrike" cap="none">
                <a:solidFill>
                  <a:srgbClr val="D8D8D8"/>
                </a:solidFill>
                <a:latin typeface="Space Mono"/>
                <a:ea typeface="Space Mono"/>
                <a:cs typeface="Space Mono"/>
                <a:sym typeface="Space Mono"/>
              </a:rPr>
              <a:t>2025 Pure Storage</a:t>
            </a:r>
            <a:endParaRPr sz="800" b="0" i="0" u="none" strike="noStrike" cap="none">
              <a:solidFill>
                <a:srgbClr val="D8D8D8"/>
              </a:solidFill>
              <a:latin typeface="Inter Light"/>
              <a:ea typeface="Inter Light"/>
              <a:cs typeface="Inter Light"/>
              <a:sym typeface="Inter Light"/>
            </a:endParaRPr>
          </a:p>
          <a:p>
            <a:pPr marL="0" marR="0" lvl="0" indent="0" algn="l" rtl="0">
              <a:lnSpc>
                <a:spcPct val="100000"/>
              </a:lnSpc>
              <a:spcBef>
                <a:spcPts val="0"/>
              </a:spcBef>
              <a:spcAft>
                <a:spcPts val="0"/>
              </a:spcAft>
              <a:buClr>
                <a:srgbClr val="000000"/>
              </a:buClr>
              <a:buSzPts val="1600"/>
              <a:buFont typeface="Arial"/>
              <a:buNone/>
            </a:pPr>
            <a:endParaRPr sz="800" b="0" i="0" u="none" strike="noStrike" cap="none">
              <a:solidFill>
                <a:srgbClr val="BFBFB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ubtitle-Dark Hex 1">
  <p:cSld name="Title and Subtitle 1_1_14">
    <p:spTree>
      <p:nvGrpSpPr>
        <p:cNvPr id="1" name="Shape 874"/>
        <p:cNvGrpSpPr/>
        <p:nvPr/>
      </p:nvGrpSpPr>
      <p:grpSpPr>
        <a:xfrm>
          <a:off x="0" y="0"/>
          <a:ext cx="0" cy="0"/>
          <a:chOff x="0" y="0"/>
          <a:chExt cx="0" cy="0"/>
        </a:xfrm>
      </p:grpSpPr>
      <p:sp>
        <p:nvSpPr>
          <p:cNvPr id="875" name="Google Shape;875;p58"/>
          <p:cNvSpPr/>
          <p:nvPr/>
        </p:nvSpPr>
        <p:spPr>
          <a:xfrm>
            <a:off x="-3750" y="0"/>
            <a:ext cx="121998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6" name="Google Shape;876;p58"/>
          <p:cNvPicPr preferRelativeResize="0"/>
          <p:nvPr/>
        </p:nvPicPr>
        <p:blipFill rotWithShape="1">
          <a:blip r:embed="rId2">
            <a:alphaModFix/>
          </a:blip>
          <a:srcRect/>
          <a:stretch/>
        </p:blipFill>
        <p:spPr>
          <a:xfrm>
            <a:off x="5339284" y="10"/>
            <a:ext cx="6851112" cy="4722974"/>
          </a:xfrm>
          <a:prstGeom prst="rect">
            <a:avLst/>
          </a:prstGeom>
          <a:noFill/>
          <a:ln>
            <a:noFill/>
          </a:ln>
        </p:spPr>
      </p:pic>
      <p:sp>
        <p:nvSpPr>
          <p:cNvPr id="877" name="Google Shape;877;p58"/>
          <p:cNvSpPr txBox="1">
            <a:spLocks noGrp="1"/>
          </p:cNvSpPr>
          <p:nvPr>
            <p:ph type="title"/>
          </p:nvPr>
        </p:nvSpPr>
        <p:spPr>
          <a:xfrm>
            <a:off x="495310" y="549415"/>
            <a:ext cx="111876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878" name="Google Shape;878;p58"/>
          <p:cNvSpPr txBox="1">
            <a:spLocks noGrp="1"/>
          </p:cNvSpPr>
          <p:nvPr>
            <p:ph type="subTitle" idx="1"/>
          </p:nvPr>
        </p:nvSpPr>
        <p:spPr>
          <a:xfrm>
            <a:off x="494199" y="1088135"/>
            <a:ext cx="111888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879" name="Google Shape;879;p58"/>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880" name="Google Shape;880;p58"/>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881" name="Google Shape;881;p58"/>
          <p:cNvSpPr txBox="1"/>
          <p:nvPr/>
        </p:nvSpPr>
        <p:spPr>
          <a:xfrm>
            <a:off x="49530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D8D8D8"/>
                </a:solidFill>
                <a:latin typeface="Arial"/>
                <a:ea typeface="Arial"/>
                <a:cs typeface="Arial"/>
                <a:sym typeface="Arial"/>
              </a:rPr>
              <a:t>©</a:t>
            </a:r>
            <a:r>
              <a:rPr lang="en-US" sz="800" b="0" i="0" u="none" strike="noStrike" cap="none">
                <a:solidFill>
                  <a:srgbClr val="D8D8D8"/>
                </a:solidFill>
                <a:latin typeface="Space Mono"/>
                <a:ea typeface="Space Mono"/>
                <a:cs typeface="Space Mono"/>
                <a:sym typeface="Space Mono"/>
              </a:rPr>
              <a:t>2025 Pure Storage</a:t>
            </a:r>
            <a:endParaRPr sz="800" b="0" i="0" u="none" strike="noStrike" cap="none">
              <a:solidFill>
                <a:srgbClr val="BFBFB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ubtitle-Dark Hex 3">
  <p:cSld name="Title and Subtitle 1_1_3">
    <p:spTree>
      <p:nvGrpSpPr>
        <p:cNvPr id="1" name="Shape 882"/>
        <p:cNvGrpSpPr/>
        <p:nvPr/>
      </p:nvGrpSpPr>
      <p:grpSpPr>
        <a:xfrm>
          <a:off x="0" y="0"/>
          <a:ext cx="0" cy="0"/>
          <a:chOff x="0" y="0"/>
          <a:chExt cx="0" cy="0"/>
        </a:xfrm>
      </p:grpSpPr>
      <p:sp>
        <p:nvSpPr>
          <p:cNvPr id="883" name="Google Shape;883;p59"/>
          <p:cNvSpPr/>
          <p:nvPr/>
        </p:nvSpPr>
        <p:spPr>
          <a:xfrm>
            <a:off x="-3750" y="0"/>
            <a:ext cx="121998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4" name="Google Shape;884;p59"/>
          <p:cNvPicPr preferRelativeResize="0"/>
          <p:nvPr/>
        </p:nvPicPr>
        <p:blipFill rotWithShape="1">
          <a:blip r:embed="rId2">
            <a:alphaModFix/>
          </a:blip>
          <a:srcRect/>
          <a:stretch/>
        </p:blipFill>
        <p:spPr>
          <a:xfrm>
            <a:off x="5339284" y="10"/>
            <a:ext cx="6851112" cy="4722974"/>
          </a:xfrm>
          <a:prstGeom prst="rect">
            <a:avLst/>
          </a:prstGeom>
          <a:noFill/>
          <a:ln>
            <a:noFill/>
          </a:ln>
        </p:spPr>
      </p:pic>
      <p:sp>
        <p:nvSpPr>
          <p:cNvPr id="885" name="Google Shape;885;p59"/>
          <p:cNvSpPr txBox="1">
            <a:spLocks noGrp="1"/>
          </p:cNvSpPr>
          <p:nvPr>
            <p:ph type="title"/>
          </p:nvPr>
        </p:nvSpPr>
        <p:spPr>
          <a:xfrm>
            <a:off x="495310" y="549415"/>
            <a:ext cx="111876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886" name="Google Shape;886;p59"/>
          <p:cNvSpPr txBox="1">
            <a:spLocks noGrp="1"/>
          </p:cNvSpPr>
          <p:nvPr>
            <p:ph type="subTitle" idx="1"/>
          </p:nvPr>
        </p:nvSpPr>
        <p:spPr>
          <a:xfrm>
            <a:off x="494199" y="1088135"/>
            <a:ext cx="111888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887" name="Google Shape;887;p59"/>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888" name="Google Shape;888;p59"/>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889" name="Google Shape;889;p59"/>
          <p:cNvSpPr txBox="1"/>
          <p:nvPr/>
        </p:nvSpPr>
        <p:spPr>
          <a:xfrm>
            <a:off x="49530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BFBFBF"/>
                </a:solidFill>
                <a:latin typeface="Arial"/>
                <a:ea typeface="Arial"/>
                <a:cs typeface="Arial"/>
                <a:sym typeface="Arial"/>
              </a:rPr>
              <a:t>©</a:t>
            </a:r>
            <a:r>
              <a:rPr lang="en-US" sz="800" b="0" i="0" u="none" strike="noStrike" cap="none">
                <a:solidFill>
                  <a:srgbClr val="BFBFBF"/>
                </a:solidFill>
                <a:latin typeface="Space Mono"/>
                <a:ea typeface="Space Mono"/>
                <a:cs typeface="Space Mono"/>
                <a:sym typeface="Space Mono"/>
              </a:rPr>
              <a:t>2025 Pure Storage</a:t>
            </a:r>
            <a:endParaRPr sz="800" b="0" i="0" u="none" strike="noStrike" cap="none">
              <a:solidFill>
                <a:srgbClr val="BFBFB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ubtitle-Dark Hex 2">
  <p:cSld name="Title and Subtitle 1_1_15">
    <p:spTree>
      <p:nvGrpSpPr>
        <p:cNvPr id="1" name="Shape 890"/>
        <p:cNvGrpSpPr/>
        <p:nvPr/>
      </p:nvGrpSpPr>
      <p:grpSpPr>
        <a:xfrm>
          <a:off x="0" y="0"/>
          <a:ext cx="0" cy="0"/>
          <a:chOff x="0" y="0"/>
          <a:chExt cx="0" cy="0"/>
        </a:xfrm>
      </p:grpSpPr>
      <p:sp>
        <p:nvSpPr>
          <p:cNvPr id="891" name="Google Shape;891;p60"/>
          <p:cNvSpPr/>
          <p:nvPr/>
        </p:nvSpPr>
        <p:spPr>
          <a:xfrm>
            <a:off x="-3750" y="0"/>
            <a:ext cx="121998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2" name="Google Shape;892;p60"/>
          <p:cNvPicPr preferRelativeResize="0"/>
          <p:nvPr/>
        </p:nvPicPr>
        <p:blipFill rotWithShape="1">
          <a:blip r:embed="rId2">
            <a:alphaModFix/>
          </a:blip>
          <a:srcRect/>
          <a:stretch/>
        </p:blipFill>
        <p:spPr>
          <a:xfrm>
            <a:off x="5339284" y="10"/>
            <a:ext cx="6851112" cy="4722974"/>
          </a:xfrm>
          <a:prstGeom prst="rect">
            <a:avLst/>
          </a:prstGeom>
          <a:noFill/>
          <a:ln>
            <a:noFill/>
          </a:ln>
        </p:spPr>
      </p:pic>
      <p:sp>
        <p:nvSpPr>
          <p:cNvPr id="893" name="Google Shape;893;p60"/>
          <p:cNvSpPr txBox="1">
            <a:spLocks noGrp="1"/>
          </p:cNvSpPr>
          <p:nvPr>
            <p:ph type="title"/>
          </p:nvPr>
        </p:nvSpPr>
        <p:spPr>
          <a:xfrm>
            <a:off x="495310" y="549415"/>
            <a:ext cx="111876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894" name="Google Shape;894;p60"/>
          <p:cNvSpPr txBox="1">
            <a:spLocks noGrp="1"/>
          </p:cNvSpPr>
          <p:nvPr>
            <p:ph type="subTitle" idx="1"/>
          </p:nvPr>
        </p:nvSpPr>
        <p:spPr>
          <a:xfrm>
            <a:off x="494199" y="1088135"/>
            <a:ext cx="111888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895" name="Google Shape;895;p60"/>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896" name="Google Shape;896;p60"/>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897" name="Google Shape;897;p60"/>
          <p:cNvSpPr txBox="1"/>
          <p:nvPr/>
        </p:nvSpPr>
        <p:spPr>
          <a:xfrm>
            <a:off x="49530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BFBFBF"/>
                </a:solidFill>
                <a:latin typeface="Arial"/>
                <a:ea typeface="Arial"/>
                <a:cs typeface="Arial"/>
                <a:sym typeface="Arial"/>
              </a:rPr>
              <a:t>©</a:t>
            </a:r>
            <a:r>
              <a:rPr lang="en-US" sz="800" b="0" i="0" u="none" strike="noStrike" cap="none">
                <a:solidFill>
                  <a:srgbClr val="BFBFBF"/>
                </a:solidFill>
                <a:latin typeface="Space Mono"/>
                <a:ea typeface="Space Mono"/>
                <a:cs typeface="Space Mono"/>
                <a:sym typeface="Space Mono"/>
              </a:rPr>
              <a:t>2025 Pure Storage</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Opening Slide - Pure Orange">
  <p:cSld name="Opening Slide - Pure Orange">
    <p:bg>
      <p:bgPr>
        <a:gradFill>
          <a:gsLst>
            <a:gs pos="0">
              <a:schemeClr val="accent1"/>
            </a:gs>
            <a:gs pos="51000">
              <a:schemeClr val="accent1"/>
            </a:gs>
            <a:gs pos="100000">
              <a:srgbClr val="CC4000"/>
            </a:gs>
          </a:gsLst>
          <a:lin ang="5400700" scaled="0"/>
        </a:gradFill>
        <a:effectLst/>
      </p:bgPr>
    </p:bg>
    <p:spTree>
      <p:nvGrpSpPr>
        <p:cNvPr id="1" name="Shape 1753"/>
        <p:cNvGrpSpPr/>
        <p:nvPr/>
      </p:nvGrpSpPr>
      <p:grpSpPr>
        <a:xfrm>
          <a:off x="0" y="0"/>
          <a:ext cx="0" cy="0"/>
          <a:chOff x="0" y="0"/>
          <a:chExt cx="0" cy="0"/>
        </a:xfrm>
      </p:grpSpPr>
      <p:grpSp>
        <p:nvGrpSpPr>
          <p:cNvPr id="1754" name="Google Shape;1754;p117"/>
          <p:cNvGrpSpPr/>
          <p:nvPr/>
        </p:nvGrpSpPr>
        <p:grpSpPr>
          <a:xfrm>
            <a:off x="1905017" y="2706766"/>
            <a:ext cx="8229619" cy="1444467"/>
            <a:chOff x="495295" y="452553"/>
            <a:chExt cx="2262687" cy="397148"/>
          </a:xfrm>
        </p:grpSpPr>
        <p:sp>
          <p:nvSpPr>
            <p:cNvPr id="1755" name="Google Shape;1755;p117"/>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1756" name="Google Shape;1756;p117"/>
            <p:cNvGrpSpPr/>
            <p:nvPr/>
          </p:nvGrpSpPr>
          <p:grpSpPr>
            <a:xfrm>
              <a:off x="1036348" y="561444"/>
              <a:ext cx="1721634" cy="184197"/>
              <a:chOff x="1036348" y="561444"/>
              <a:chExt cx="1721634" cy="184197"/>
            </a:xfrm>
          </p:grpSpPr>
          <p:grpSp>
            <p:nvGrpSpPr>
              <p:cNvPr id="1757" name="Google Shape;1757;p117"/>
              <p:cNvGrpSpPr/>
              <p:nvPr/>
            </p:nvGrpSpPr>
            <p:grpSpPr>
              <a:xfrm>
                <a:off x="1036348" y="563495"/>
                <a:ext cx="1662301" cy="182146"/>
                <a:chOff x="1036348" y="563495"/>
                <a:chExt cx="1662301" cy="182146"/>
              </a:xfrm>
            </p:grpSpPr>
            <p:sp>
              <p:nvSpPr>
                <p:cNvPr id="1758" name="Google Shape;1758;p117"/>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59" name="Google Shape;1759;p117"/>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0" name="Google Shape;1760;p117"/>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1" name="Google Shape;1761;p117"/>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2" name="Google Shape;1762;p117"/>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3" name="Google Shape;1763;p117"/>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4" name="Google Shape;1764;p117"/>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5" name="Google Shape;1765;p117"/>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6" name="Google Shape;1766;p117"/>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7" name="Google Shape;1767;p117"/>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68" name="Google Shape;1768;p117"/>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1769" name="Google Shape;1769;p117"/>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p:cSld name="Orange Title">
    <p:bg>
      <p:bgPr>
        <a:blipFill>
          <a:blip r:embed="rId2">
            <a:alphaModFix/>
          </a:blip>
          <a:stretch>
            <a:fillRect/>
          </a:stretch>
        </a:blipFill>
        <a:effectLst/>
      </p:bgPr>
    </p:bg>
    <p:spTree>
      <p:nvGrpSpPr>
        <p:cNvPr id="1" name="Shape 1770"/>
        <p:cNvGrpSpPr/>
        <p:nvPr/>
      </p:nvGrpSpPr>
      <p:grpSpPr>
        <a:xfrm>
          <a:off x="0" y="0"/>
          <a:ext cx="0" cy="0"/>
          <a:chOff x="0" y="0"/>
          <a:chExt cx="0" cy="0"/>
        </a:xfrm>
      </p:grpSpPr>
      <p:sp>
        <p:nvSpPr>
          <p:cNvPr id="1771" name="Google Shape;1771;p118"/>
          <p:cNvSpPr txBox="1">
            <a:spLocks noGrp="1"/>
          </p:cNvSpPr>
          <p:nvPr>
            <p:ph type="body" idx="1"/>
          </p:nvPr>
        </p:nvSpPr>
        <p:spPr>
          <a:xfrm>
            <a:off x="495299" y="4195085"/>
            <a:ext cx="7055100" cy="9621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700"/>
              </a:spcBef>
              <a:spcAft>
                <a:spcPts val="0"/>
              </a:spcAft>
              <a:buSzPts val="1900"/>
              <a:buFont typeface="Helvetica Neue"/>
              <a:buNone/>
              <a:defRPr sz="1900">
                <a:solidFill>
                  <a:srgbClr val="FEB898"/>
                </a:solidFill>
              </a:defRPr>
            </a:lvl2pPr>
            <a:lvl3pPr marL="1371600" lvl="2" indent="-349250" algn="l">
              <a:lnSpc>
                <a:spcPct val="98000"/>
              </a:lnSpc>
              <a:spcBef>
                <a:spcPts val="0"/>
              </a:spcBef>
              <a:spcAft>
                <a:spcPts val="0"/>
              </a:spcAft>
              <a:buSzPts val="1900"/>
              <a:buFont typeface="Helvetica Neue"/>
              <a:buChar char="​"/>
              <a:defRPr sz="1900">
                <a:solidFill>
                  <a:schemeClr val="lt1"/>
                </a:solidFill>
              </a:defRPr>
            </a:lvl3pPr>
            <a:lvl4pPr marL="1828800" lvl="3" indent="-349250" algn="l">
              <a:lnSpc>
                <a:spcPct val="98000"/>
              </a:lnSpc>
              <a:spcBef>
                <a:spcPts val="0"/>
              </a:spcBef>
              <a:spcAft>
                <a:spcPts val="0"/>
              </a:spcAft>
              <a:buSzPts val="1900"/>
              <a:buFont typeface="Helvetica Neue"/>
              <a:buChar char="​"/>
              <a:defRPr sz="1900">
                <a:solidFill>
                  <a:schemeClr val="lt1"/>
                </a:solidFill>
              </a:defRPr>
            </a:lvl4pPr>
            <a:lvl5pPr marL="2286000" lvl="4" indent="-349250" algn="l">
              <a:lnSpc>
                <a:spcPct val="98000"/>
              </a:lnSpc>
              <a:spcBef>
                <a:spcPts val="0"/>
              </a:spcBef>
              <a:spcAft>
                <a:spcPts val="0"/>
              </a:spcAft>
              <a:buSzPts val="1900"/>
              <a:buChar char="​"/>
              <a:defRPr sz="1900">
                <a:solidFill>
                  <a:schemeClr val="lt1"/>
                </a:solidFill>
              </a:defRPr>
            </a:lvl5pPr>
            <a:lvl6pPr marL="2743200" lvl="5" indent="-349250" algn="l">
              <a:lnSpc>
                <a:spcPct val="98000"/>
              </a:lnSpc>
              <a:spcBef>
                <a:spcPts val="0"/>
              </a:spcBef>
              <a:spcAft>
                <a:spcPts val="0"/>
              </a:spcAft>
              <a:buClr>
                <a:schemeClr val="lt1"/>
              </a:buClr>
              <a:buSzPts val="1900"/>
              <a:buChar char="​"/>
              <a:defRPr sz="1900">
                <a:solidFill>
                  <a:schemeClr val="lt1"/>
                </a:solidFill>
              </a:defRPr>
            </a:lvl6pPr>
            <a:lvl7pPr marL="3200400" lvl="6" indent="-349250" algn="l">
              <a:lnSpc>
                <a:spcPct val="98000"/>
              </a:lnSpc>
              <a:spcBef>
                <a:spcPts val="0"/>
              </a:spcBef>
              <a:spcAft>
                <a:spcPts val="0"/>
              </a:spcAft>
              <a:buClr>
                <a:schemeClr val="lt1"/>
              </a:buClr>
              <a:buSzPts val="1900"/>
              <a:buChar char="​"/>
              <a:defRPr sz="1900">
                <a:solidFill>
                  <a:schemeClr val="lt1"/>
                </a:solidFill>
              </a:defRPr>
            </a:lvl7pPr>
            <a:lvl8pPr marL="3657600" lvl="7" indent="-349250" algn="l">
              <a:lnSpc>
                <a:spcPct val="98000"/>
              </a:lnSpc>
              <a:spcBef>
                <a:spcPts val="0"/>
              </a:spcBef>
              <a:spcAft>
                <a:spcPts val="0"/>
              </a:spcAft>
              <a:buClr>
                <a:schemeClr val="lt1"/>
              </a:buClr>
              <a:buSzPts val="1900"/>
              <a:buChar char="​"/>
              <a:defRPr sz="1900">
                <a:solidFill>
                  <a:schemeClr val="lt1"/>
                </a:solidFill>
              </a:defRPr>
            </a:lvl8pPr>
            <a:lvl9pPr marL="4114800" lvl="8" indent="-349250" algn="l">
              <a:lnSpc>
                <a:spcPct val="98000"/>
              </a:lnSpc>
              <a:spcBef>
                <a:spcPts val="0"/>
              </a:spcBef>
              <a:spcAft>
                <a:spcPts val="0"/>
              </a:spcAft>
              <a:buClr>
                <a:schemeClr val="lt1"/>
              </a:buClr>
              <a:buSzPts val="1900"/>
              <a:buChar char="​"/>
              <a:defRPr sz="1900">
                <a:solidFill>
                  <a:schemeClr val="lt1"/>
                </a:solidFill>
              </a:defRPr>
            </a:lvl9pPr>
          </a:lstStyle>
          <a:p>
            <a:endParaRPr/>
          </a:p>
        </p:txBody>
      </p:sp>
      <p:sp>
        <p:nvSpPr>
          <p:cNvPr id="1772" name="Google Shape;1772;p118"/>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773" name="Google Shape;1773;p118"/>
          <p:cNvSpPr txBox="1">
            <a:spLocks noGrp="1"/>
          </p:cNvSpPr>
          <p:nvPr>
            <p:ph type="body" idx="3"/>
          </p:nvPr>
        </p:nvSpPr>
        <p:spPr>
          <a:xfrm>
            <a:off x="491019" y="6227544"/>
            <a:ext cx="1882500" cy="2289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774" name="Google Shape;1774;p118"/>
          <p:cNvSpPr txBox="1">
            <a:spLocks noGrp="1"/>
          </p:cNvSpPr>
          <p:nvPr>
            <p:ph type="title"/>
          </p:nvPr>
        </p:nvSpPr>
        <p:spPr>
          <a:xfrm>
            <a:off x="431625" y="1714500"/>
            <a:ext cx="5442300" cy="1498500"/>
          </a:xfrm>
          <a:prstGeom prst="rect">
            <a:avLst/>
          </a:prstGeom>
          <a:noFill/>
          <a:ln>
            <a:noFill/>
          </a:ln>
        </p:spPr>
        <p:txBody>
          <a:bodyPr spcFirstLastPara="1" wrap="square" lIns="0" tIns="0" rIns="0" bIns="0" anchor="t" anchorCtr="0">
            <a:noAutofit/>
          </a:bodyPr>
          <a:lstStyle>
            <a:lvl1pPr lvl="0" algn="l">
              <a:lnSpc>
                <a:spcPct val="87000"/>
              </a:lnSpc>
              <a:spcBef>
                <a:spcPts val="0"/>
              </a:spcBef>
              <a:spcAft>
                <a:spcPts val="0"/>
              </a:spcAft>
              <a:buClr>
                <a:schemeClr val="lt1"/>
              </a:buClr>
              <a:buSzPts val="5500"/>
              <a:buFont typeface="Inter SemiBold"/>
              <a:buNone/>
              <a:defRPr sz="5500">
                <a:solidFill>
                  <a:schemeClr val="lt1"/>
                </a:solidFill>
                <a:latin typeface="Inter SemiBold"/>
                <a:ea typeface="Inter SemiBold"/>
                <a:cs typeface="Inter SemiBold"/>
                <a:sym typeface="Inter SemiBold"/>
              </a:defRPr>
            </a:lvl1pPr>
            <a:lvl2pPr lvl="1"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2pPr>
            <a:lvl3pPr lvl="2"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3pPr>
            <a:lvl4pPr lvl="3"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4pPr>
            <a:lvl5pPr lvl="4"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5pPr>
            <a:lvl6pPr lvl="5"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6pPr>
            <a:lvl7pPr lvl="6"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7pPr>
            <a:lvl8pPr lvl="7"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8pPr>
            <a:lvl9pPr lvl="8"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9pPr>
          </a:lstStyle>
          <a:p>
            <a:endParaRPr/>
          </a:p>
        </p:txBody>
      </p:sp>
      <p:grpSp>
        <p:nvGrpSpPr>
          <p:cNvPr id="1775" name="Google Shape;1775;p118"/>
          <p:cNvGrpSpPr/>
          <p:nvPr/>
        </p:nvGrpSpPr>
        <p:grpSpPr>
          <a:xfrm>
            <a:off x="495295" y="452553"/>
            <a:ext cx="2262687" cy="397148"/>
            <a:chOff x="495295" y="452553"/>
            <a:chExt cx="2262687" cy="397148"/>
          </a:xfrm>
        </p:grpSpPr>
        <p:sp>
          <p:nvSpPr>
            <p:cNvPr id="1776" name="Google Shape;1776;p118"/>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1777" name="Google Shape;1777;p118"/>
            <p:cNvGrpSpPr/>
            <p:nvPr/>
          </p:nvGrpSpPr>
          <p:grpSpPr>
            <a:xfrm>
              <a:off x="1036348" y="561444"/>
              <a:ext cx="1721634" cy="184197"/>
              <a:chOff x="1036348" y="561444"/>
              <a:chExt cx="1721634" cy="184197"/>
            </a:xfrm>
          </p:grpSpPr>
          <p:grpSp>
            <p:nvGrpSpPr>
              <p:cNvPr id="1778" name="Google Shape;1778;p118"/>
              <p:cNvGrpSpPr/>
              <p:nvPr/>
            </p:nvGrpSpPr>
            <p:grpSpPr>
              <a:xfrm>
                <a:off x="1036348" y="563495"/>
                <a:ext cx="1662301" cy="182146"/>
                <a:chOff x="1036348" y="563495"/>
                <a:chExt cx="1662301" cy="182146"/>
              </a:xfrm>
            </p:grpSpPr>
            <p:sp>
              <p:nvSpPr>
                <p:cNvPr id="1779" name="Google Shape;1779;p118"/>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0" name="Google Shape;1780;p118"/>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1" name="Google Shape;1781;p118"/>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2" name="Google Shape;1782;p118"/>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3" name="Google Shape;1783;p118"/>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4" name="Google Shape;1784;p118"/>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5" name="Google Shape;1785;p118"/>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6" name="Google Shape;1786;p118"/>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7" name="Google Shape;1787;p118"/>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8" name="Google Shape;1788;p118"/>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789" name="Google Shape;1789;p118"/>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1790" name="Google Shape;1790;p118"/>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86"/>
        <p:cNvGrpSpPr/>
        <p:nvPr/>
      </p:nvGrpSpPr>
      <p:grpSpPr>
        <a:xfrm>
          <a:off x="0" y="0"/>
          <a:ext cx="0" cy="0"/>
          <a:chOff x="0" y="0"/>
          <a:chExt cx="0" cy="0"/>
        </a:xfrm>
      </p:grpSpPr>
      <p:sp>
        <p:nvSpPr>
          <p:cNvPr id="87" name="Google Shape;87;p7"/>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01">
  <p:cSld name="Title and Bullet">
    <p:spTree>
      <p:nvGrpSpPr>
        <p:cNvPr id="1" name="Shape 1791"/>
        <p:cNvGrpSpPr/>
        <p:nvPr/>
      </p:nvGrpSpPr>
      <p:grpSpPr>
        <a:xfrm>
          <a:off x="0" y="0"/>
          <a:ext cx="0" cy="0"/>
          <a:chOff x="0" y="0"/>
          <a:chExt cx="0" cy="0"/>
        </a:xfrm>
      </p:grpSpPr>
      <p:sp>
        <p:nvSpPr>
          <p:cNvPr id="1792" name="Google Shape;1792;p119"/>
          <p:cNvSpPr txBox="1">
            <a:spLocks noGrp="1"/>
          </p:cNvSpPr>
          <p:nvPr>
            <p:ph type="title"/>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93" name="Google Shape;1793;p119"/>
          <p:cNvSpPr txBox="1">
            <a:spLocks noGrp="1"/>
          </p:cNvSpPr>
          <p:nvPr>
            <p:ph type="body" idx="1"/>
          </p:nvPr>
        </p:nvSpPr>
        <p:spPr>
          <a:xfrm>
            <a:off x="495300" y="1719072"/>
            <a:ext cx="11187300" cy="46725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SzPts val="21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794" name="Google Shape;1794;p119"/>
          <p:cNvSpPr txBox="1">
            <a:spLocks noGrp="1"/>
          </p:cNvSpPr>
          <p:nvPr>
            <p:ph type="subTitle" idx="2"/>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795" name="Google Shape;1795;p119"/>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01 Black">
  <p:cSld name="Title and Bullet_1">
    <p:spTree>
      <p:nvGrpSpPr>
        <p:cNvPr id="1" name="Shape 1796"/>
        <p:cNvGrpSpPr/>
        <p:nvPr/>
      </p:nvGrpSpPr>
      <p:grpSpPr>
        <a:xfrm>
          <a:off x="0" y="0"/>
          <a:ext cx="0" cy="0"/>
          <a:chOff x="0" y="0"/>
          <a:chExt cx="0" cy="0"/>
        </a:xfrm>
      </p:grpSpPr>
      <p:sp>
        <p:nvSpPr>
          <p:cNvPr id="1797" name="Google Shape;1797;p120"/>
          <p:cNvSpPr/>
          <p:nvPr/>
        </p:nvSpPr>
        <p:spPr>
          <a:xfrm>
            <a:off x="100" y="-100"/>
            <a:ext cx="1219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20"/>
          <p:cNvSpPr txBox="1">
            <a:spLocks noGrp="1"/>
          </p:cNvSpPr>
          <p:nvPr>
            <p:ph type="title"/>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1799" name="Google Shape;1799;p120"/>
          <p:cNvSpPr txBox="1">
            <a:spLocks noGrp="1"/>
          </p:cNvSpPr>
          <p:nvPr>
            <p:ph type="body" idx="1"/>
          </p:nvPr>
        </p:nvSpPr>
        <p:spPr>
          <a:xfrm>
            <a:off x="495300" y="1719072"/>
            <a:ext cx="11187300" cy="46725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1200"/>
              </a:spcBef>
              <a:spcAft>
                <a:spcPts val="0"/>
              </a:spcAft>
              <a:buClr>
                <a:schemeClr val="lt1"/>
              </a:buClr>
              <a:buSzPts val="2100"/>
              <a:buChar char="•"/>
              <a:defRPr>
                <a:solidFill>
                  <a:schemeClr val="lt1"/>
                </a:solidFill>
              </a:defRPr>
            </a:lvl1pPr>
            <a:lvl2pPr marL="914400" lvl="1" indent="-349250" algn="l">
              <a:lnSpc>
                <a:spcPct val="107000"/>
              </a:lnSpc>
              <a:spcBef>
                <a:spcPts val="0"/>
              </a:spcBef>
              <a:spcAft>
                <a:spcPts val="0"/>
              </a:spcAft>
              <a:buClr>
                <a:schemeClr val="lt1"/>
              </a:buClr>
              <a:buSzPts val="1900"/>
              <a:buChar char="•"/>
              <a:defRPr>
                <a:solidFill>
                  <a:schemeClr val="lt1"/>
                </a:solidFill>
              </a:defRPr>
            </a:lvl2pPr>
            <a:lvl3pPr marL="1371600" lvl="2" indent="-349250" algn="l">
              <a:lnSpc>
                <a:spcPct val="107000"/>
              </a:lnSpc>
              <a:spcBef>
                <a:spcPts val="0"/>
              </a:spcBef>
              <a:spcAft>
                <a:spcPts val="0"/>
              </a:spcAft>
              <a:buClr>
                <a:schemeClr val="lt1"/>
              </a:buClr>
              <a:buSzPts val="1900"/>
              <a:buChar char="•"/>
              <a:defRPr>
                <a:solidFill>
                  <a:schemeClr val="lt1"/>
                </a:solidFill>
              </a:defRPr>
            </a:lvl3pPr>
            <a:lvl4pPr marL="1828800" lvl="3" indent="-349250" algn="l">
              <a:lnSpc>
                <a:spcPct val="107000"/>
              </a:lnSpc>
              <a:spcBef>
                <a:spcPts val="0"/>
              </a:spcBef>
              <a:spcAft>
                <a:spcPts val="0"/>
              </a:spcAft>
              <a:buClr>
                <a:schemeClr val="lt1"/>
              </a:buClr>
              <a:buSzPts val="1900"/>
              <a:buChar char="•"/>
              <a:defRPr>
                <a:solidFill>
                  <a:schemeClr val="lt1"/>
                </a:solidFill>
              </a:defRPr>
            </a:lvl4pPr>
            <a:lvl5pPr marL="2286000" lvl="4" indent="-349250" algn="l">
              <a:lnSpc>
                <a:spcPct val="96000"/>
              </a:lnSpc>
              <a:spcBef>
                <a:spcPts val="1900"/>
              </a:spcBef>
              <a:spcAft>
                <a:spcPts val="0"/>
              </a:spcAft>
              <a:buClr>
                <a:schemeClr val="lt1"/>
              </a:buClr>
              <a:buSzPts val="1900"/>
              <a:buChar char="​"/>
              <a:defRPr>
                <a:solidFill>
                  <a:schemeClr val="lt1"/>
                </a:solidFill>
              </a:defRPr>
            </a:lvl5pPr>
            <a:lvl6pPr marL="2743200" lvl="5" indent="-349250" algn="l">
              <a:lnSpc>
                <a:spcPct val="96000"/>
              </a:lnSpc>
              <a:spcBef>
                <a:spcPts val="0"/>
              </a:spcBef>
              <a:spcAft>
                <a:spcPts val="0"/>
              </a:spcAft>
              <a:buClr>
                <a:schemeClr val="lt1"/>
              </a:buClr>
              <a:buSzPts val="1900"/>
              <a:buChar char="​"/>
              <a:defRPr>
                <a:solidFill>
                  <a:schemeClr val="lt1"/>
                </a:solidFill>
              </a:defRPr>
            </a:lvl6pPr>
            <a:lvl7pPr marL="3200400" lvl="6" indent="-349250" algn="l">
              <a:lnSpc>
                <a:spcPct val="107000"/>
              </a:lnSpc>
              <a:spcBef>
                <a:spcPts val="1200"/>
              </a:spcBef>
              <a:spcAft>
                <a:spcPts val="0"/>
              </a:spcAft>
              <a:buClr>
                <a:schemeClr val="lt1"/>
              </a:buClr>
              <a:buSzPts val="1900"/>
              <a:buChar char="​"/>
              <a:defRPr>
                <a:solidFill>
                  <a:schemeClr val="lt1"/>
                </a:solidFill>
              </a:defRPr>
            </a:lvl7pPr>
            <a:lvl8pPr marL="3657600" lvl="7" indent="-349250" algn="l">
              <a:lnSpc>
                <a:spcPct val="87000"/>
              </a:lnSpc>
              <a:spcBef>
                <a:spcPts val="1900"/>
              </a:spcBef>
              <a:spcAft>
                <a:spcPts val="0"/>
              </a:spcAft>
              <a:buClr>
                <a:schemeClr val="lt1"/>
              </a:buClr>
              <a:buSzPts val="1900"/>
              <a:buChar char="​"/>
              <a:defRPr>
                <a:solidFill>
                  <a:schemeClr val="lt1"/>
                </a:solidFill>
              </a:defRPr>
            </a:lvl8pPr>
            <a:lvl9pPr marL="4114800" lvl="8" indent="-349250" algn="l">
              <a:lnSpc>
                <a:spcPct val="87000"/>
              </a:lnSpc>
              <a:spcBef>
                <a:spcPts val="1900"/>
              </a:spcBef>
              <a:spcAft>
                <a:spcPts val="0"/>
              </a:spcAft>
              <a:buClr>
                <a:schemeClr val="lt1"/>
              </a:buClr>
              <a:buSzPts val="1900"/>
              <a:buChar char="​"/>
              <a:defRPr>
                <a:solidFill>
                  <a:schemeClr val="lt1"/>
                </a:solidFill>
              </a:defRPr>
            </a:lvl9pPr>
          </a:lstStyle>
          <a:p>
            <a:endParaRPr/>
          </a:p>
        </p:txBody>
      </p:sp>
      <p:sp>
        <p:nvSpPr>
          <p:cNvPr id="1800" name="Google Shape;1800;p120"/>
          <p:cNvSpPr txBox="1">
            <a:spLocks noGrp="1"/>
          </p:cNvSpPr>
          <p:nvPr>
            <p:ph type="subTitle" idx="2"/>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1801" name="Google Shape;1801;p120"/>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sp>
        <p:nvSpPr>
          <p:cNvPr id="1802" name="Google Shape;1802;p120"/>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1803" name="Google Shape;1803;p120"/>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1804" name="Google Shape;1804;p120"/>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Segue-Pure Orange">
  <p:cSld name="Pure Orange">
    <p:bg>
      <p:bgPr>
        <a:gradFill>
          <a:gsLst>
            <a:gs pos="0">
              <a:schemeClr val="accent1"/>
            </a:gs>
            <a:gs pos="51000">
              <a:schemeClr val="accent1"/>
            </a:gs>
            <a:gs pos="100000">
              <a:srgbClr val="CC4000"/>
            </a:gs>
          </a:gsLst>
          <a:lin ang="5400700" scaled="0"/>
        </a:gradFill>
        <a:effectLst/>
      </p:bgPr>
    </p:bg>
    <p:spTree>
      <p:nvGrpSpPr>
        <p:cNvPr id="1" name="Shape 1805"/>
        <p:cNvGrpSpPr/>
        <p:nvPr/>
      </p:nvGrpSpPr>
      <p:grpSpPr>
        <a:xfrm>
          <a:off x="0" y="0"/>
          <a:ext cx="0" cy="0"/>
          <a:chOff x="0" y="0"/>
          <a:chExt cx="0" cy="0"/>
        </a:xfrm>
      </p:grpSpPr>
      <p:sp>
        <p:nvSpPr>
          <p:cNvPr id="1806" name="Google Shape;1806;p121"/>
          <p:cNvSpPr txBox="1">
            <a:spLocks noGrp="1"/>
          </p:cNvSpPr>
          <p:nvPr>
            <p:ph type="subTitle" idx="1"/>
          </p:nvPr>
        </p:nvSpPr>
        <p:spPr>
          <a:xfrm>
            <a:off x="494189" y="4377055"/>
            <a:ext cx="88317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807" name="Google Shape;1807;p121"/>
          <p:cNvSpPr txBox="1">
            <a:spLocks noGrp="1"/>
          </p:cNvSpPr>
          <p:nvPr>
            <p:ph type="title"/>
          </p:nvPr>
        </p:nvSpPr>
        <p:spPr>
          <a:xfrm>
            <a:off x="495298" y="2573310"/>
            <a:ext cx="8829600" cy="16065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1808" name="Google Shape;1808;p121"/>
          <p:cNvGrpSpPr/>
          <p:nvPr/>
        </p:nvGrpSpPr>
        <p:grpSpPr>
          <a:xfrm>
            <a:off x="495295" y="452553"/>
            <a:ext cx="2262687" cy="397148"/>
            <a:chOff x="495295" y="452553"/>
            <a:chExt cx="2262687" cy="397148"/>
          </a:xfrm>
        </p:grpSpPr>
        <p:sp>
          <p:nvSpPr>
            <p:cNvPr id="1809" name="Google Shape;1809;p121"/>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1810" name="Google Shape;1810;p121"/>
            <p:cNvGrpSpPr/>
            <p:nvPr/>
          </p:nvGrpSpPr>
          <p:grpSpPr>
            <a:xfrm>
              <a:off x="1036348" y="561444"/>
              <a:ext cx="1721634" cy="184197"/>
              <a:chOff x="1036348" y="561444"/>
              <a:chExt cx="1721634" cy="184197"/>
            </a:xfrm>
          </p:grpSpPr>
          <p:grpSp>
            <p:nvGrpSpPr>
              <p:cNvPr id="1811" name="Google Shape;1811;p121"/>
              <p:cNvGrpSpPr/>
              <p:nvPr/>
            </p:nvGrpSpPr>
            <p:grpSpPr>
              <a:xfrm>
                <a:off x="1036348" y="563495"/>
                <a:ext cx="1662301" cy="182146"/>
                <a:chOff x="1036348" y="563495"/>
                <a:chExt cx="1662301" cy="182146"/>
              </a:xfrm>
            </p:grpSpPr>
            <p:sp>
              <p:nvSpPr>
                <p:cNvPr id="1812" name="Google Shape;1812;p121"/>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3" name="Google Shape;1813;p121"/>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4" name="Google Shape;1814;p121"/>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5" name="Google Shape;1815;p121"/>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6" name="Google Shape;1816;p121"/>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7" name="Google Shape;1817;p121"/>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8" name="Google Shape;1818;p121"/>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19" name="Google Shape;1819;p121"/>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20" name="Google Shape;1820;p121"/>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21" name="Google Shape;1821;p121"/>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22" name="Google Shape;1822;p121"/>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1823" name="Google Shape;1823;p121"/>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1824"/>
        <p:cNvGrpSpPr/>
        <p:nvPr/>
      </p:nvGrpSpPr>
      <p:grpSpPr>
        <a:xfrm>
          <a:off x="0" y="0"/>
          <a:ext cx="0" cy="0"/>
          <a:chOff x="0" y="0"/>
          <a:chExt cx="0" cy="0"/>
        </a:xfrm>
      </p:grpSpPr>
      <p:sp>
        <p:nvSpPr>
          <p:cNvPr id="1825" name="Google Shape;1825;p122"/>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Segue-white">
  <p:cSld name="White Title">
    <p:bg>
      <p:bgPr>
        <a:solidFill>
          <a:schemeClr val="lt1"/>
        </a:solidFill>
        <a:effectLst/>
      </p:bgPr>
    </p:bg>
    <p:spTree>
      <p:nvGrpSpPr>
        <p:cNvPr id="1" name="Shape 1826"/>
        <p:cNvGrpSpPr/>
        <p:nvPr/>
      </p:nvGrpSpPr>
      <p:grpSpPr>
        <a:xfrm>
          <a:off x="0" y="0"/>
          <a:ext cx="0" cy="0"/>
          <a:chOff x="0" y="0"/>
          <a:chExt cx="0" cy="0"/>
        </a:xfrm>
      </p:grpSpPr>
      <p:sp>
        <p:nvSpPr>
          <p:cNvPr id="1827" name="Google Shape;1827;p123"/>
          <p:cNvSpPr txBox="1">
            <a:spLocks noGrp="1"/>
          </p:cNvSpPr>
          <p:nvPr>
            <p:ph type="body" idx="1"/>
          </p:nvPr>
        </p:nvSpPr>
        <p:spPr>
          <a:xfrm>
            <a:off x="495299" y="4195085"/>
            <a:ext cx="7055100" cy="9621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dk1"/>
                </a:solidFill>
              </a:defRPr>
            </a:lvl1pPr>
            <a:lvl2pPr marL="914400" lvl="1" indent="-228600" algn="l">
              <a:lnSpc>
                <a:spcPct val="96000"/>
              </a:lnSpc>
              <a:spcBef>
                <a:spcPts val="700"/>
              </a:spcBef>
              <a:spcAft>
                <a:spcPts val="0"/>
              </a:spcAft>
              <a:buSzPts val="1900"/>
              <a:buFont typeface="Helvetica Neue"/>
              <a:buNone/>
              <a:defRPr sz="1900">
                <a:solidFill>
                  <a:srgbClr val="7F7F7F"/>
                </a:solidFill>
              </a:defRPr>
            </a:lvl2pPr>
            <a:lvl3pPr marL="1371600" lvl="2" indent="-349250" algn="l">
              <a:lnSpc>
                <a:spcPct val="98000"/>
              </a:lnSpc>
              <a:spcBef>
                <a:spcPts val="0"/>
              </a:spcBef>
              <a:spcAft>
                <a:spcPts val="0"/>
              </a:spcAft>
              <a:buSzPts val="1900"/>
              <a:buFont typeface="Helvetica Neue"/>
              <a:buChar char="​"/>
              <a:defRPr sz="1900">
                <a:solidFill>
                  <a:schemeClr val="lt1"/>
                </a:solidFill>
              </a:defRPr>
            </a:lvl3pPr>
            <a:lvl4pPr marL="1828800" lvl="3" indent="-349250" algn="l">
              <a:lnSpc>
                <a:spcPct val="98000"/>
              </a:lnSpc>
              <a:spcBef>
                <a:spcPts val="0"/>
              </a:spcBef>
              <a:spcAft>
                <a:spcPts val="0"/>
              </a:spcAft>
              <a:buSzPts val="1900"/>
              <a:buFont typeface="Helvetica Neue"/>
              <a:buChar char="​"/>
              <a:defRPr sz="1900">
                <a:solidFill>
                  <a:schemeClr val="lt1"/>
                </a:solidFill>
              </a:defRPr>
            </a:lvl4pPr>
            <a:lvl5pPr marL="2286000" lvl="4" indent="-349250" algn="l">
              <a:lnSpc>
                <a:spcPct val="98000"/>
              </a:lnSpc>
              <a:spcBef>
                <a:spcPts val="0"/>
              </a:spcBef>
              <a:spcAft>
                <a:spcPts val="0"/>
              </a:spcAft>
              <a:buSzPts val="1900"/>
              <a:buChar char="​"/>
              <a:defRPr sz="1900">
                <a:solidFill>
                  <a:schemeClr val="lt1"/>
                </a:solidFill>
              </a:defRPr>
            </a:lvl5pPr>
            <a:lvl6pPr marL="2743200" lvl="5" indent="-349250" algn="l">
              <a:lnSpc>
                <a:spcPct val="98000"/>
              </a:lnSpc>
              <a:spcBef>
                <a:spcPts val="0"/>
              </a:spcBef>
              <a:spcAft>
                <a:spcPts val="0"/>
              </a:spcAft>
              <a:buClr>
                <a:schemeClr val="lt1"/>
              </a:buClr>
              <a:buSzPts val="1900"/>
              <a:buChar char="​"/>
              <a:defRPr sz="1900">
                <a:solidFill>
                  <a:schemeClr val="lt1"/>
                </a:solidFill>
              </a:defRPr>
            </a:lvl6pPr>
            <a:lvl7pPr marL="3200400" lvl="6" indent="-349250" algn="l">
              <a:lnSpc>
                <a:spcPct val="98000"/>
              </a:lnSpc>
              <a:spcBef>
                <a:spcPts val="0"/>
              </a:spcBef>
              <a:spcAft>
                <a:spcPts val="0"/>
              </a:spcAft>
              <a:buClr>
                <a:schemeClr val="lt1"/>
              </a:buClr>
              <a:buSzPts val="1900"/>
              <a:buChar char="​"/>
              <a:defRPr sz="1900">
                <a:solidFill>
                  <a:schemeClr val="lt1"/>
                </a:solidFill>
              </a:defRPr>
            </a:lvl7pPr>
            <a:lvl8pPr marL="3657600" lvl="7" indent="-349250" algn="l">
              <a:lnSpc>
                <a:spcPct val="98000"/>
              </a:lnSpc>
              <a:spcBef>
                <a:spcPts val="0"/>
              </a:spcBef>
              <a:spcAft>
                <a:spcPts val="0"/>
              </a:spcAft>
              <a:buClr>
                <a:schemeClr val="lt1"/>
              </a:buClr>
              <a:buSzPts val="1900"/>
              <a:buChar char="​"/>
              <a:defRPr sz="1900">
                <a:solidFill>
                  <a:schemeClr val="lt1"/>
                </a:solidFill>
              </a:defRPr>
            </a:lvl8pPr>
            <a:lvl9pPr marL="4114800" lvl="8" indent="-349250" algn="l">
              <a:lnSpc>
                <a:spcPct val="98000"/>
              </a:lnSpc>
              <a:spcBef>
                <a:spcPts val="0"/>
              </a:spcBef>
              <a:spcAft>
                <a:spcPts val="0"/>
              </a:spcAft>
              <a:buClr>
                <a:schemeClr val="lt1"/>
              </a:buClr>
              <a:buSzPts val="1900"/>
              <a:buChar char="​"/>
              <a:defRPr sz="1900">
                <a:solidFill>
                  <a:schemeClr val="lt1"/>
                </a:solidFill>
              </a:defRPr>
            </a:lvl9pPr>
          </a:lstStyle>
          <a:p>
            <a:endParaRPr/>
          </a:p>
        </p:txBody>
      </p:sp>
      <p:sp>
        <p:nvSpPr>
          <p:cNvPr id="1828" name="Google Shape;1828;p123"/>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dk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29" name="Google Shape;1829;p123"/>
          <p:cNvSpPr txBox="1">
            <a:spLocks noGrp="1"/>
          </p:cNvSpPr>
          <p:nvPr>
            <p:ph type="body" idx="3"/>
          </p:nvPr>
        </p:nvSpPr>
        <p:spPr>
          <a:xfrm>
            <a:off x="491019" y="6227544"/>
            <a:ext cx="1882500" cy="2289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dk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30" name="Google Shape;1830;p123"/>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dk1"/>
              </a:buClr>
              <a:buSzPts val="6800"/>
              <a:buFont typeface="Inter ExtraBold"/>
              <a:buNone/>
              <a:defRPr sz="6800">
                <a:solidFill>
                  <a:schemeClr val="dk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1831" name="Google Shape;1831;p123"/>
          <p:cNvGrpSpPr/>
          <p:nvPr/>
        </p:nvGrpSpPr>
        <p:grpSpPr>
          <a:xfrm>
            <a:off x="495295" y="452553"/>
            <a:ext cx="2262687" cy="397148"/>
            <a:chOff x="495295" y="452553"/>
            <a:chExt cx="2262687" cy="397148"/>
          </a:xfrm>
        </p:grpSpPr>
        <p:sp>
          <p:nvSpPr>
            <p:cNvPr id="1832" name="Google Shape;1832;p123"/>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1833" name="Google Shape;1833;p123"/>
            <p:cNvGrpSpPr/>
            <p:nvPr/>
          </p:nvGrpSpPr>
          <p:grpSpPr>
            <a:xfrm>
              <a:off x="1036348" y="561444"/>
              <a:ext cx="1721634" cy="184197"/>
              <a:chOff x="1036348" y="561444"/>
              <a:chExt cx="1721634" cy="184197"/>
            </a:xfrm>
          </p:grpSpPr>
          <p:grpSp>
            <p:nvGrpSpPr>
              <p:cNvPr id="1834" name="Google Shape;1834;p123"/>
              <p:cNvGrpSpPr/>
              <p:nvPr/>
            </p:nvGrpSpPr>
            <p:grpSpPr>
              <a:xfrm>
                <a:off x="1036348" y="563495"/>
                <a:ext cx="1662301" cy="182146"/>
                <a:chOff x="1036348" y="563495"/>
                <a:chExt cx="1662301" cy="182146"/>
              </a:xfrm>
            </p:grpSpPr>
            <p:sp>
              <p:nvSpPr>
                <p:cNvPr id="1835" name="Google Shape;1835;p123"/>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36" name="Google Shape;1836;p123"/>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37" name="Google Shape;1837;p123"/>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38" name="Google Shape;1838;p123"/>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39" name="Google Shape;1839;p123"/>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40" name="Google Shape;1840;p123"/>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41" name="Google Shape;1841;p123"/>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42" name="Google Shape;1842;p123"/>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43" name="Google Shape;1843;p123"/>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44" name="Google Shape;1844;p123"/>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45" name="Google Shape;1845;p123"/>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1846" name="Google Shape;1846;p123"/>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egue-black">
  <p:cSld name="Purple Title_1">
    <p:bg>
      <p:bgPr>
        <a:solidFill>
          <a:schemeClr val="dk1"/>
        </a:solidFill>
        <a:effectLst/>
      </p:bgPr>
    </p:bg>
    <p:spTree>
      <p:nvGrpSpPr>
        <p:cNvPr id="1" name="Shape 1847"/>
        <p:cNvGrpSpPr/>
        <p:nvPr/>
      </p:nvGrpSpPr>
      <p:grpSpPr>
        <a:xfrm>
          <a:off x="0" y="0"/>
          <a:ext cx="0" cy="0"/>
          <a:chOff x="0" y="0"/>
          <a:chExt cx="0" cy="0"/>
        </a:xfrm>
      </p:grpSpPr>
      <p:sp>
        <p:nvSpPr>
          <p:cNvPr id="1848" name="Google Shape;1848;p124"/>
          <p:cNvSpPr txBox="1">
            <a:spLocks noGrp="1"/>
          </p:cNvSpPr>
          <p:nvPr>
            <p:ph type="body" idx="1"/>
          </p:nvPr>
        </p:nvSpPr>
        <p:spPr>
          <a:xfrm>
            <a:off x="495299" y="4195085"/>
            <a:ext cx="7055100" cy="9621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lt1"/>
                </a:solidFill>
              </a:defRPr>
            </a:lvl1pPr>
            <a:lvl2pPr marL="914400" lvl="1" indent="-228600" algn="l">
              <a:lnSpc>
                <a:spcPct val="96000"/>
              </a:lnSpc>
              <a:spcBef>
                <a:spcPts val="700"/>
              </a:spcBef>
              <a:spcAft>
                <a:spcPts val="0"/>
              </a:spcAft>
              <a:buClr>
                <a:srgbClr val="D8D8D8"/>
              </a:buClr>
              <a:buSzPts val="1900"/>
              <a:buFont typeface="Helvetica Neue"/>
              <a:buNone/>
              <a:defRPr sz="1900">
                <a:solidFill>
                  <a:srgbClr val="D8D8D8"/>
                </a:solidFill>
              </a:defRPr>
            </a:lvl2pPr>
            <a:lvl3pPr marL="1371600" lvl="2" indent="-349250" algn="l">
              <a:lnSpc>
                <a:spcPct val="98000"/>
              </a:lnSpc>
              <a:spcBef>
                <a:spcPts val="0"/>
              </a:spcBef>
              <a:spcAft>
                <a:spcPts val="0"/>
              </a:spcAft>
              <a:buSzPts val="1900"/>
              <a:buFont typeface="Helvetica Neue"/>
              <a:buChar char="​"/>
              <a:defRPr sz="1900">
                <a:solidFill>
                  <a:schemeClr val="lt1"/>
                </a:solidFill>
              </a:defRPr>
            </a:lvl3pPr>
            <a:lvl4pPr marL="1828800" lvl="3" indent="-349250" algn="l">
              <a:lnSpc>
                <a:spcPct val="98000"/>
              </a:lnSpc>
              <a:spcBef>
                <a:spcPts val="0"/>
              </a:spcBef>
              <a:spcAft>
                <a:spcPts val="0"/>
              </a:spcAft>
              <a:buSzPts val="1900"/>
              <a:buFont typeface="Helvetica Neue"/>
              <a:buChar char="​"/>
              <a:defRPr sz="1900">
                <a:solidFill>
                  <a:schemeClr val="lt1"/>
                </a:solidFill>
              </a:defRPr>
            </a:lvl4pPr>
            <a:lvl5pPr marL="2286000" lvl="4" indent="-349250" algn="l">
              <a:lnSpc>
                <a:spcPct val="98000"/>
              </a:lnSpc>
              <a:spcBef>
                <a:spcPts val="0"/>
              </a:spcBef>
              <a:spcAft>
                <a:spcPts val="0"/>
              </a:spcAft>
              <a:buSzPts val="1900"/>
              <a:buChar char="​"/>
              <a:defRPr sz="1900">
                <a:solidFill>
                  <a:schemeClr val="lt1"/>
                </a:solidFill>
              </a:defRPr>
            </a:lvl5pPr>
            <a:lvl6pPr marL="2743200" lvl="5" indent="-349250" algn="l">
              <a:lnSpc>
                <a:spcPct val="98000"/>
              </a:lnSpc>
              <a:spcBef>
                <a:spcPts val="0"/>
              </a:spcBef>
              <a:spcAft>
                <a:spcPts val="0"/>
              </a:spcAft>
              <a:buClr>
                <a:schemeClr val="lt1"/>
              </a:buClr>
              <a:buSzPts val="1900"/>
              <a:buChar char="​"/>
              <a:defRPr sz="1900">
                <a:solidFill>
                  <a:schemeClr val="lt1"/>
                </a:solidFill>
              </a:defRPr>
            </a:lvl6pPr>
            <a:lvl7pPr marL="3200400" lvl="6" indent="-349250" algn="l">
              <a:lnSpc>
                <a:spcPct val="98000"/>
              </a:lnSpc>
              <a:spcBef>
                <a:spcPts val="0"/>
              </a:spcBef>
              <a:spcAft>
                <a:spcPts val="0"/>
              </a:spcAft>
              <a:buClr>
                <a:schemeClr val="lt1"/>
              </a:buClr>
              <a:buSzPts val="1900"/>
              <a:buChar char="​"/>
              <a:defRPr sz="1900">
                <a:solidFill>
                  <a:schemeClr val="lt1"/>
                </a:solidFill>
              </a:defRPr>
            </a:lvl7pPr>
            <a:lvl8pPr marL="3657600" lvl="7" indent="-349250" algn="l">
              <a:lnSpc>
                <a:spcPct val="98000"/>
              </a:lnSpc>
              <a:spcBef>
                <a:spcPts val="0"/>
              </a:spcBef>
              <a:spcAft>
                <a:spcPts val="0"/>
              </a:spcAft>
              <a:buClr>
                <a:schemeClr val="lt1"/>
              </a:buClr>
              <a:buSzPts val="1900"/>
              <a:buChar char="​"/>
              <a:defRPr sz="1900">
                <a:solidFill>
                  <a:schemeClr val="lt1"/>
                </a:solidFill>
              </a:defRPr>
            </a:lvl8pPr>
            <a:lvl9pPr marL="4114800" lvl="8" indent="-349250" algn="l">
              <a:lnSpc>
                <a:spcPct val="98000"/>
              </a:lnSpc>
              <a:spcBef>
                <a:spcPts val="0"/>
              </a:spcBef>
              <a:spcAft>
                <a:spcPts val="0"/>
              </a:spcAft>
              <a:buClr>
                <a:schemeClr val="lt1"/>
              </a:buClr>
              <a:buSzPts val="1900"/>
              <a:buChar char="​"/>
              <a:defRPr sz="1900">
                <a:solidFill>
                  <a:schemeClr val="lt1"/>
                </a:solidFill>
              </a:defRPr>
            </a:lvl9pPr>
          </a:lstStyle>
          <a:p>
            <a:endParaRPr/>
          </a:p>
        </p:txBody>
      </p:sp>
      <p:sp>
        <p:nvSpPr>
          <p:cNvPr id="1849" name="Google Shape;1849;p124"/>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50" name="Google Shape;1850;p124"/>
          <p:cNvSpPr txBox="1">
            <a:spLocks noGrp="1"/>
          </p:cNvSpPr>
          <p:nvPr>
            <p:ph type="body" idx="3"/>
          </p:nvPr>
        </p:nvSpPr>
        <p:spPr>
          <a:xfrm>
            <a:off x="491019" y="6227544"/>
            <a:ext cx="1882500" cy="2289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51" name="Google Shape;1851;p124"/>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1852" name="Google Shape;1852;p124"/>
          <p:cNvGrpSpPr/>
          <p:nvPr/>
        </p:nvGrpSpPr>
        <p:grpSpPr>
          <a:xfrm>
            <a:off x="495295" y="452553"/>
            <a:ext cx="2262687" cy="397148"/>
            <a:chOff x="495295" y="452553"/>
            <a:chExt cx="2262687" cy="397148"/>
          </a:xfrm>
        </p:grpSpPr>
        <p:sp>
          <p:nvSpPr>
            <p:cNvPr id="1853" name="Google Shape;1853;p124"/>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1854" name="Google Shape;1854;p124"/>
            <p:cNvGrpSpPr/>
            <p:nvPr/>
          </p:nvGrpSpPr>
          <p:grpSpPr>
            <a:xfrm>
              <a:off x="1036348" y="561444"/>
              <a:ext cx="1721634" cy="184197"/>
              <a:chOff x="1036348" y="561444"/>
              <a:chExt cx="1721634" cy="184197"/>
            </a:xfrm>
          </p:grpSpPr>
          <p:grpSp>
            <p:nvGrpSpPr>
              <p:cNvPr id="1855" name="Google Shape;1855;p124"/>
              <p:cNvGrpSpPr/>
              <p:nvPr/>
            </p:nvGrpSpPr>
            <p:grpSpPr>
              <a:xfrm>
                <a:off x="1036348" y="563495"/>
                <a:ext cx="1662301" cy="182146"/>
                <a:chOff x="1036348" y="563495"/>
                <a:chExt cx="1662301" cy="182146"/>
              </a:xfrm>
            </p:grpSpPr>
            <p:sp>
              <p:nvSpPr>
                <p:cNvPr id="1856" name="Google Shape;1856;p124"/>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57" name="Google Shape;1857;p124"/>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58" name="Google Shape;1858;p124"/>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59" name="Google Shape;1859;p124"/>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0" name="Google Shape;1860;p124"/>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1" name="Google Shape;1861;p124"/>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2" name="Google Shape;1862;p124"/>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3" name="Google Shape;1863;p124"/>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4" name="Google Shape;1864;p124"/>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5" name="Google Shape;1865;p124"/>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866" name="Google Shape;1866;p124"/>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1867" name="Google Shape;1867;p124"/>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868"/>
        <p:cNvGrpSpPr/>
        <p:nvPr/>
      </p:nvGrpSpPr>
      <p:grpSpPr>
        <a:xfrm>
          <a:off x="0" y="0"/>
          <a:ext cx="0" cy="0"/>
          <a:chOff x="0" y="0"/>
          <a:chExt cx="0" cy="0"/>
        </a:xfrm>
      </p:grpSpPr>
      <p:sp>
        <p:nvSpPr>
          <p:cNvPr id="1869" name="Google Shape;1869;p125"/>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70" name="Google Shape;1870;p125"/>
          <p:cNvSpPr txBox="1">
            <a:spLocks noGrp="1"/>
          </p:cNvSpPr>
          <p:nvPr>
            <p:ph type="body" idx="1"/>
          </p:nvPr>
        </p:nvSpPr>
        <p:spPr>
          <a:xfrm>
            <a:off x="495299" y="1719072"/>
            <a:ext cx="5466900" cy="46725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71" name="Google Shape;1871;p125"/>
          <p:cNvSpPr txBox="1">
            <a:spLocks noGrp="1"/>
          </p:cNvSpPr>
          <p:nvPr>
            <p:ph type="body" idx="2"/>
          </p:nvPr>
        </p:nvSpPr>
        <p:spPr>
          <a:xfrm>
            <a:off x="6215825" y="1719072"/>
            <a:ext cx="5466900" cy="46725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72" name="Google Shape;1872;p125"/>
          <p:cNvSpPr txBox="1">
            <a:spLocks noGrp="1"/>
          </p:cNvSpPr>
          <p:nvPr>
            <p:ph type="subTitle" idx="3"/>
          </p:nvPr>
        </p:nvSpPr>
        <p:spPr>
          <a:xfrm>
            <a:off x="494189" y="1088136"/>
            <a:ext cx="11188500" cy="2661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SzPts val="1900"/>
              <a:buNone/>
              <a:defRPr sz="1900">
                <a:solidFill>
                  <a:schemeClr val="dk1"/>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873" name="Google Shape;1873;p125"/>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ree Column ">
  <p:cSld name="Three Column ">
    <p:spTree>
      <p:nvGrpSpPr>
        <p:cNvPr id="1" name="Shape 1874"/>
        <p:cNvGrpSpPr/>
        <p:nvPr/>
      </p:nvGrpSpPr>
      <p:grpSpPr>
        <a:xfrm>
          <a:off x="0" y="0"/>
          <a:ext cx="0" cy="0"/>
          <a:chOff x="0" y="0"/>
          <a:chExt cx="0" cy="0"/>
        </a:xfrm>
      </p:grpSpPr>
      <p:sp>
        <p:nvSpPr>
          <p:cNvPr id="1875" name="Google Shape;1875;p126"/>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76" name="Google Shape;1876;p126"/>
          <p:cNvSpPr txBox="1">
            <a:spLocks noGrp="1"/>
          </p:cNvSpPr>
          <p:nvPr>
            <p:ph type="body" idx="1"/>
          </p:nvPr>
        </p:nvSpPr>
        <p:spPr>
          <a:xfrm>
            <a:off x="495300" y="1719072"/>
            <a:ext cx="3566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77" name="Google Shape;1877;p126"/>
          <p:cNvSpPr txBox="1">
            <a:spLocks noGrp="1"/>
          </p:cNvSpPr>
          <p:nvPr>
            <p:ph type="body" idx="2"/>
          </p:nvPr>
        </p:nvSpPr>
        <p:spPr>
          <a:xfrm>
            <a:off x="4312920" y="1719072"/>
            <a:ext cx="3566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78" name="Google Shape;1878;p126"/>
          <p:cNvSpPr txBox="1">
            <a:spLocks noGrp="1"/>
          </p:cNvSpPr>
          <p:nvPr>
            <p:ph type="body" idx="3"/>
          </p:nvPr>
        </p:nvSpPr>
        <p:spPr>
          <a:xfrm>
            <a:off x="8116252" y="1719072"/>
            <a:ext cx="3566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79" name="Google Shape;1879;p126"/>
          <p:cNvSpPr txBox="1">
            <a:spLocks noGrp="1"/>
          </p:cNvSpPr>
          <p:nvPr>
            <p:ph type="subTitle" idx="4"/>
          </p:nvPr>
        </p:nvSpPr>
        <p:spPr>
          <a:xfrm>
            <a:off x="494189" y="1088136"/>
            <a:ext cx="11188500" cy="2661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SzPts val="1900"/>
              <a:buNone/>
              <a:defRPr sz="1900">
                <a:solidFill>
                  <a:schemeClr val="dk1"/>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880" name="Google Shape;1880;p126"/>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Four Column ">
  <p:cSld name="Four Column ">
    <p:spTree>
      <p:nvGrpSpPr>
        <p:cNvPr id="1" name="Shape 1881"/>
        <p:cNvGrpSpPr/>
        <p:nvPr/>
      </p:nvGrpSpPr>
      <p:grpSpPr>
        <a:xfrm>
          <a:off x="0" y="0"/>
          <a:ext cx="0" cy="0"/>
          <a:chOff x="0" y="0"/>
          <a:chExt cx="0" cy="0"/>
        </a:xfrm>
      </p:grpSpPr>
      <p:sp>
        <p:nvSpPr>
          <p:cNvPr id="1882" name="Google Shape;1882;p127"/>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83" name="Google Shape;1883;p127"/>
          <p:cNvSpPr txBox="1">
            <a:spLocks noGrp="1"/>
          </p:cNvSpPr>
          <p:nvPr>
            <p:ph type="body" idx="1"/>
          </p:nvPr>
        </p:nvSpPr>
        <p:spPr>
          <a:xfrm>
            <a:off x="495300" y="1719072"/>
            <a:ext cx="2615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84" name="Google Shape;1884;p127"/>
          <p:cNvSpPr txBox="1">
            <a:spLocks noGrp="1"/>
          </p:cNvSpPr>
          <p:nvPr>
            <p:ph type="body" idx="2"/>
          </p:nvPr>
        </p:nvSpPr>
        <p:spPr>
          <a:xfrm>
            <a:off x="3355016" y="1719072"/>
            <a:ext cx="2615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85" name="Google Shape;1885;p127"/>
          <p:cNvSpPr txBox="1">
            <a:spLocks noGrp="1"/>
          </p:cNvSpPr>
          <p:nvPr>
            <p:ph type="body" idx="3"/>
          </p:nvPr>
        </p:nvSpPr>
        <p:spPr>
          <a:xfrm>
            <a:off x="6221946" y="1719072"/>
            <a:ext cx="2615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86" name="Google Shape;1886;p127"/>
          <p:cNvSpPr txBox="1">
            <a:spLocks noGrp="1"/>
          </p:cNvSpPr>
          <p:nvPr>
            <p:ph type="subTitle" idx="4"/>
          </p:nvPr>
        </p:nvSpPr>
        <p:spPr>
          <a:xfrm>
            <a:off x="494189" y="1088136"/>
            <a:ext cx="11188500" cy="2661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SzPts val="1900"/>
              <a:buNone/>
              <a:defRPr sz="1900">
                <a:solidFill>
                  <a:schemeClr val="dk1"/>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887" name="Google Shape;1887;p127"/>
          <p:cNvSpPr txBox="1">
            <a:spLocks noGrp="1"/>
          </p:cNvSpPr>
          <p:nvPr>
            <p:ph type="body" idx="5"/>
          </p:nvPr>
        </p:nvSpPr>
        <p:spPr>
          <a:xfrm>
            <a:off x="9067379" y="1719072"/>
            <a:ext cx="2615100" cy="46821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1200"/>
              </a:spcBef>
              <a:spcAft>
                <a:spcPts val="0"/>
              </a:spcAft>
              <a:buSzPts val="1900"/>
              <a:buChar char="•"/>
              <a:defRPr/>
            </a:lvl1pPr>
            <a:lvl2pPr marL="914400" lvl="1" indent="-349250" algn="l">
              <a:lnSpc>
                <a:spcPct val="107000"/>
              </a:lnSpc>
              <a:spcBef>
                <a:spcPts val="0"/>
              </a:spcBef>
              <a:spcAft>
                <a:spcPts val="0"/>
              </a:spcAft>
              <a:buSzPts val="1900"/>
              <a:buChar char="•"/>
              <a:defRPr/>
            </a:lvl2pPr>
            <a:lvl3pPr marL="1371600" lvl="2" indent="-349250" algn="l">
              <a:lnSpc>
                <a:spcPct val="107000"/>
              </a:lnSpc>
              <a:spcBef>
                <a:spcPts val="0"/>
              </a:spcBef>
              <a:spcAft>
                <a:spcPts val="0"/>
              </a:spcAft>
              <a:buSzPts val="1900"/>
              <a:buChar char="•"/>
              <a:defRPr/>
            </a:lvl3pPr>
            <a:lvl4pPr marL="1828800" lvl="3" indent="-349250" algn="l">
              <a:lnSpc>
                <a:spcPct val="107000"/>
              </a:lnSpc>
              <a:spcBef>
                <a:spcPts val="0"/>
              </a:spcBef>
              <a:spcAft>
                <a:spcPts val="0"/>
              </a:spcAft>
              <a:buSzPts val="1900"/>
              <a:buChar char="•"/>
              <a:defRPr/>
            </a:lvl4pPr>
            <a:lvl5pPr marL="2286000" lvl="4" indent="-349250" algn="l">
              <a:lnSpc>
                <a:spcPct val="96000"/>
              </a:lnSpc>
              <a:spcBef>
                <a:spcPts val="1900"/>
              </a:spcBef>
              <a:spcAft>
                <a:spcPts val="0"/>
              </a:spcAft>
              <a:buSzPts val="1900"/>
              <a:buChar char="​"/>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1888" name="Google Shape;1888;p127"/>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elebrate-light">
  <p:cSld name="White Blank 2">
    <p:spTree>
      <p:nvGrpSpPr>
        <p:cNvPr id="1" name="Shape 1889"/>
        <p:cNvGrpSpPr/>
        <p:nvPr/>
      </p:nvGrpSpPr>
      <p:grpSpPr>
        <a:xfrm>
          <a:off x="0" y="0"/>
          <a:ext cx="0" cy="0"/>
          <a:chOff x="0" y="0"/>
          <a:chExt cx="0" cy="0"/>
        </a:xfrm>
      </p:grpSpPr>
      <p:sp>
        <p:nvSpPr>
          <p:cNvPr id="1890" name="Google Shape;1890;p128"/>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1891" name="Google Shape;1891;p128"/>
          <p:cNvPicPr preferRelativeResize="0"/>
          <p:nvPr/>
        </p:nvPicPr>
        <p:blipFill rotWithShape="1">
          <a:blip r:embed="rId2">
            <a:alphaModFix/>
          </a:blip>
          <a:srcRect l="356" r="20441" b="32628"/>
          <a:stretch/>
        </p:blipFill>
        <p:spPr>
          <a:xfrm flipH="1">
            <a:off x="-1" y="0"/>
            <a:ext cx="12192001" cy="6858000"/>
          </a:xfrm>
          <a:prstGeom prst="rect">
            <a:avLst/>
          </a:prstGeom>
          <a:noFill/>
          <a:ln>
            <a:noFill/>
          </a:ln>
        </p:spPr>
      </p:pic>
      <p:sp>
        <p:nvSpPr>
          <p:cNvPr id="1892" name="Google Shape;1892;p128"/>
          <p:cNvSpPr txBox="1">
            <a:spLocks noGrp="1"/>
          </p:cNvSpPr>
          <p:nvPr>
            <p:ph type="title"/>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93" name="Google Shape;1893;p128"/>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1894" name="Google Shape;1894;p128"/>
          <p:cNvPicPr preferRelativeResize="0"/>
          <p:nvPr/>
        </p:nvPicPr>
        <p:blipFill rotWithShape="1">
          <a:blip r:embed="rId3">
            <a:alphaModFix/>
          </a:blip>
          <a:srcRect/>
          <a:stretch/>
        </p:blipFill>
        <p:spPr>
          <a:xfrm>
            <a:off x="4392167" y="0"/>
            <a:ext cx="7799833" cy="5368121"/>
          </a:xfrm>
          <a:prstGeom prst="rect">
            <a:avLst/>
          </a:prstGeom>
          <a:noFill/>
          <a:ln>
            <a:noFill/>
          </a:ln>
        </p:spPr>
      </p:pic>
      <p:sp>
        <p:nvSpPr>
          <p:cNvPr id="1895" name="Google Shape;1895;p12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Inter Light"/>
              <a:ea typeface="Inter Light"/>
              <a:cs typeface="Inter Light"/>
              <a:sym typeface="Inter Light"/>
            </a:endParaRPr>
          </a:p>
        </p:txBody>
      </p:sp>
      <p:sp>
        <p:nvSpPr>
          <p:cNvPr id="1896" name="Google Shape;1896;p128"/>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lt1"/>
                </a:solidFill>
                <a:latin typeface="Space Mono"/>
                <a:ea typeface="Space Mono"/>
                <a:cs typeface="Space Mono"/>
                <a:sym typeface="Space Mono"/>
              </a:rPr>
              <a:t>‹#›</a:t>
            </a:fld>
            <a:endParaRPr sz="800" b="0" i="0" u="none" strike="noStrike" cap="none">
              <a:solidFill>
                <a:schemeClr val="lt1"/>
              </a:solidFill>
              <a:latin typeface="Space Mono"/>
              <a:ea typeface="Space Mono"/>
              <a:cs typeface="Space Mono"/>
              <a:sym typeface="Space Mono"/>
            </a:endParaRPr>
          </a:p>
        </p:txBody>
      </p:sp>
      <p:sp>
        <p:nvSpPr>
          <p:cNvPr id="1897" name="Google Shape;1897;p128"/>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lt1"/>
                </a:solidFill>
              </a:rPr>
              <a:t>©</a:t>
            </a:r>
            <a:r>
              <a:rPr lang="en-US" sz="800" b="0" i="0" u="none" strike="noStrike" cap="none">
                <a:solidFill>
                  <a:schemeClr val="lt1"/>
                </a:solidFill>
                <a:latin typeface="Space Mono"/>
                <a:ea typeface="Space Mono"/>
                <a:cs typeface="Space Mono"/>
                <a:sym typeface="Space Mono"/>
              </a:rPr>
              <a:t>202</a:t>
            </a:r>
            <a:r>
              <a:rPr lang="en-US" sz="800">
                <a:solidFill>
                  <a:schemeClr val="lt1"/>
                </a:solidFill>
                <a:latin typeface="Space Mono"/>
                <a:ea typeface="Space Mono"/>
                <a:cs typeface="Space Mono"/>
                <a:sym typeface="Space Mono"/>
              </a:rPr>
              <a:t>4</a:t>
            </a:r>
            <a:r>
              <a:rPr lang="en-US" sz="800" b="0" i="0" u="none" strike="noStrike" cap="none">
                <a:solidFill>
                  <a:schemeClr val="lt1"/>
                </a:solidFill>
                <a:latin typeface="Space Mono"/>
                <a:ea typeface="Space Mono"/>
                <a:cs typeface="Space Mono"/>
                <a:sym typeface="Space Mono"/>
              </a:rPr>
              <a:t> Pure Storage Confidential </a:t>
            </a:r>
            <a:r>
              <a:rPr lang="en-US" sz="800">
                <a:solidFill>
                  <a:schemeClr val="lt1"/>
                </a:solidFill>
                <a:latin typeface="Space Mono"/>
                <a:ea typeface="Space Mono"/>
                <a:cs typeface="Space Mono"/>
                <a:sym typeface="Space Mono"/>
              </a:rPr>
              <a:t>- For Internal Use Only</a:t>
            </a:r>
            <a:endParaRPr sz="800" b="0" i="0" u="none" strike="noStrike" cap="none">
              <a:solidFill>
                <a:schemeClr val="lt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gue-white">
  <p:cSld name="White Title">
    <p:bg>
      <p:bgPr>
        <a:solidFill>
          <a:schemeClr val="lt1"/>
        </a:solidFill>
        <a:effectLst/>
      </p:bgPr>
    </p:bg>
    <p:spTree>
      <p:nvGrpSpPr>
        <p:cNvPr id="1" name="Shape 88"/>
        <p:cNvGrpSpPr/>
        <p:nvPr/>
      </p:nvGrpSpPr>
      <p:grpSpPr>
        <a:xfrm>
          <a:off x="0" y="0"/>
          <a:ext cx="0" cy="0"/>
          <a:chOff x="0" y="0"/>
          <a:chExt cx="0" cy="0"/>
        </a:xfrm>
      </p:grpSpPr>
      <p:sp>
        <p:nvSpPr>
          <p:cNvPr id="89" name="Google Shape;89;p8"/>
          <p:cNvSpPr txBox="1">
            <a:spLocks noGrp="1"/>
          </p:cNvSpPr>
          <p:nvPr>
            <p:ph type="body" idx="1"/>
          </p:nvPr>
        </p:nvSpPr>
        <p:spPr>
          <a:xfrm>
            <a:off x="495299" y="4195085"/>
            <a:ext cx="7055100" cy="9618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SzPts val="2100"/>
              <a:buFont typeface="Helvetica Neue"/>
              <a:buChar char="​"/>
              <a:defRPr sz="2100" b="1">
                <a:solidFill>
                  <a:schemeClr val="dk1"/>
                </a:solidFill>
              </a:defRPr>
            </a:lvl1pPr>
            <a:lvl2pPr marL="914400" lvl="1" indent="-228600" algn="l">
              <a:lnSpc>
                <a:spcPct val="96000"/>
              </a:lnSpc>
              <a:spcBef>
                <a:spcPts val="600"/>
              </a:spcBef>
              <a:spcAft>
                <a:spcPts val="0"/>
              </a:spcAft>
              <a:buSzPts val="1800"/>
              <a:buFont typeface="Helvetica Neue"/>
              <a:buNone/>
              <a:defRPr sz="1800">
                <a:solidFill>
                  <a:srgbClr val="7F7F7F"/>
                </a:solidFill>
              </a:defRPr>
            </a:lvl2pPr>
            <a:lvl3pPr marL="1371600" lvl="2" indent="-342900" algn="l">
              <a:lnSpc>
                <a:spcPct val="98000"/>
              </a:lnSpc>
              <a:spcBef>
                <a:spcPts val="0"/>
              </a:spcBef>
              <a:spcAft>
                <a:spcPts val="0"/>
              </a:spcAft>
              <a:buSzPts val="1800"/>
              <a:buFont typeface="Helvetica Neue"/>
              <a:buChar char="​"/>
              <a:defRPr sz="1800">
                <a:solidFill>
                  <a:schemeClr val="lt1"/>
                </a:solidFill>
              </a:defRPr>
            </a:lvl3pPr>
            <a:lvl4pPr marL="1828800" lvl="3" indent="-342900" algn="l">
              <a:lnSpc>
                <a:spcPct val="98000"/>
              </a:lnSpc>
              <a:spcBef>
                <a:spcPts val="0"/>
              </a:spcBef>
              <a:spcAft>
                <a:spcPts val="0"/>
              </a:spcAft>
              <a:buSzPts val="1800"/>
              <a:buFont typeface="Helvetica Neue"/>
              <a:buChar char="​"/>
              <a:defRPr sz="1800">
                <a:solidFill>
                  <a:schemeClr val="lt1"/>
                </a:solidFill>
              </a:defRPr>
            </a:lvl4pPr>
            <a:lvl5pPr marL="2286000" lvl="4" indent="-342900" algn="l">
              <a:lnSpc>
                <a:spcPct val="98000"/>
              </a:lnSpc>
              <a:spcBef>
                <a:spcPts val="0"/>
              </a:spcBef>
              <a:spcAft>
                <a:spcPts val="0"/>
              </a:spcAft>
              <a:buSzPts val="1800"/>
              <a:buChar char="​"/>
              <a:defRPr sz="1800">
                <a:solidFill>
                  <a:schemeClr val="lt1"/>
                </a:solidFill>
              </a:defRPr>
            </a:lvl5pPr>
            <a:lvl6pPr marL="2743200" lvl="5" indent="-342900" algn="l">
              <a:lnSpc>
                <a:spcPct val="98000"/>
              </a:lnSpc>
              <a:spcBef>
                <a:spcPts val="0"/>
              </a:spcBef>
              <a:spcAft>
                <a:spcPts val="0"/>
              </a:spcAft>
              <a:buClr>
                <a:schemeClr val="lt1"/>
              </a:buClr>
              <a:buSzPts val="1800"/>
              <a:buChar char="​"/>
              <a:defRPr sz="1800">
                <a:solidFill>
                  <a:schemeClr val="lt1"/>
                </a:solidFill>
              </a:defRPr>
            </a:lvl6pPr>
            <a:lvl7pPr marL="3200400" lvl="6" indent="-342900" algn="l">
              <a:lnSpc>
                <a:spcPct val="98000"/>
              </a:lnSpc>
              <a:spcBef>
                <a:spcPts val="0"/>
              </a:spcBef>
              <a:spcAft>
                <a:spcPts val="0"/>
              </a:spcAft>
              <a:buClr>
                <a:schemeClr val="lt1"/>
              </a:buClr>
              <a:buSzPts val="1800"/>
              <a:buChar char="​"/>
              <a:defRPr sz="1800">
                <a:solidFill>
                  <a:schemeClr val="lt1"/>
                </a:solidFill>
              </a:defRPr>
            </a:lvl7pPr>
            <a:lvl8pPr marL="3657600" lvl="7" indent="-342900" algn="l">
              <a:lnSpc>
                <a:spcPct val="98000"/>
              </a:lnSpc>
              <a:spcBef>
                <a:spcPts val="0"/>
              </a:spcBef>
              <a:spcAft>
                <a:spcPts val="0"/>
              </a:spcAft>
              <a:buClr>
                <a:schemeClr val="lt1"/>
              </a:buClr>
              <a:buSzPts val="1800"/>
              <a:buChar char="​"/>
              <a:defRPr sz="1800">
                <a:solidFill>
                  <a:schemeClr val="lt1"/>
                </a:solidFill>
              </a:defRPr>
            </a:lvl8pPr>
            <a:lvl9pPr marL="4114800" lvl="8" indent="-342900" algn="l">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90" name="Google Shape;90;p8"/>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dk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91" name="Google Shape;91;p8"/>
          <p:cNvSpPr txBox="1">
            <a:spLocks noGrp="1"/>
          </p:cNvSpPr>
          <p:nvPr>
            <p:ph type="body" idx="3"/>
          </p:nvPr>
        </p:nvSpPr>
        <p:spPr>
          <a:xfrm>
            <a:off x="491019" y="6227544"/>
            <a:ext cx="1882200" cy="2286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a:solidFill>
                  <a:schemeClr val="dk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2900" algn="l">
              <a:lnSpc>
                <a:spcPct val="96000"/>
              </a:lnSpc>
              <a:spcBef>
                <a:spcPts val="0"/>
              </a:spcBef>
              <a:spcAft>
                <a:spcPts val="0"/>
              </a:spcAft>
              <a:buClr>
                <a:schemeClr val="dk1"/>
              </a:buClr>
              <a:buSzPts val="1800"/>
              <a:buChar char="​"/>
              <a:defRPr/>
            </a:lvl6pPr>
            <a:lvl7pPr marL="3200400" lvl="6" indent="-342900" algn="l">
              <a:lnSpc>
                <a:spcPct val="107000"/>
              </a:lnSpc>
              <a:spcBef>
                <a:spcPts val="1200"/>
              </a:spcBef>
              <a:spcAft>
                <a:spcPts val="0"/>
              </a:spcAft>
              <a:buClr>
                <a:schemeClr val="dk1"/>
              </a:buClr>
              <a:buSzPts val="1800"/>
              <a:buChar char="​"/>
              <a:defRPr/>
            </a:lvl7pPr>
            <a:lvl8pPr marL="3657600" lvl="7" indent="-342900" algn="l">
              <a:lnSpc>
                <a:spcPct val="87000"/>
              </a:lnSpc>
              <a:spcBef>
                <a:spcPts val="1800"/>
              </a:spcBef>
              <a:spcAft>
                <a:spcPts val="0"/>
              </a:spcAft>
              <a:buClr>
                <a:schemeClr val="dk1"/>
              </a:buClr>
              <a:buSzPts val="1800"/>
              <a:buChar char="​"/>
              <a:defRPr/>
            </a:lvl8pPr>
            <a:lvl9pPr marL="4114800" lvl="8" indent="-342900" algn="l">
              <a:lnSpc>
                <a:spcPct val="87000"/>
              </a:lnSpc>
              <a:spcBef>
                <a:spcPts val="1800"/>
              </a:spcBef>
              <a:spcAft>
                <a:spcPts val="0"/>
              </a:spcAft>
              <a:buClr>
                <a:schemeClr val="dk1"/>
              </a:buClr>
              <a:buSzPts val="1800"/>
              <a:buChar char="​"/>
              <a:defRPr/>
            </a:lvl9pPr>
          </a:lstStyle>
          <a:p>
            <a:endParaRPr/>
          </a:p>
        </p:txBody>
      </p:sp>
      <p:sp>
        <p:nvSpPr>
          <p:cNvPr id="92" name="Google Shape;92;p8"/>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dk1"/>
              </a:buClr>
              <a:buSzPts val="6800"/>
              <a:buFont typeface="Inter ExtraBold"/>
              <a:buNone/>
              <a:defRPr sz="6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3" name="Google Shape;93;p8"/>
          <p:cNvGrpSpPr/>
          <p:nvPr/>
        </p:nvGrpSpPr>
        <p:grpSpPr>
          <a:xfrm>
            <a:off x="495295" y="452553"/>
            <a:ext cx="2262687" cy="397148"/>
            <a:chOff x="495295" y="452553"/>
            <a:chExt cx="2262687" cy="397148"/>
          </a:xfrm>
        </p:grpSpPr>
        <p:sp>
          <p:nvSpPr>
            <p:cNvPr id="94" name="Google Shape;94;p8"/>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95" name="Google Shape;95;p8"/>
            <p:cNvGrpSpPr/>
            <p:nvPr/>
          </p:nvGrpSpPr>
          <p:grpSpPr>
            <a:xfrm>
              <a:off x="1036348" y="561444"/>
              <a:ext cx="1721634" cy="184197"/>
              <a:chOff x="1036348" y="561444"/>
              <a:chExt cx="1721634" cy="184197"/>
            </a:xfrm>
          </p:grpSpPr>
          <p:grpSp>
            <p:nvGrpSpPr>
              <p:cNvPr id="96" name="Google Shape;96;p8"/>
              <p:cNvGrpSpPr/>
              <p:nvPr/>
            </p:nvGrpSpPr>
            <p:grpSpPr>
              <a:xfrm>
                <a:off x="1036348" y="563495"/>
                <a:ext cx="1662301" cy="182146"/>
                <a:chOff x="1036348" y="563495"/>
                <a:chExt cx="1662301" cy="182146"/>
              </a:xfrm>
            </p:grpSpPr>
            <p:sp>
              <p:nvSpPr>
                <p:cNvPr id="97" name="Google Shape;97;p8"/>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98" name="Google Shape;98;p8"/>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99" name="Google Shape;99;p8"/>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0" name="Google Shape;100;p8"/>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1" name="Google Shape;101;p8"/>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2" name="Google Shape;102;p8"/>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3" name="Google Shape;103;p8"/>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4" name="Google Shape;104;p8"/>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5" name="Google Shape;105;p8"/>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6" name="Google Shape;106;p8"/>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07" name="Google Shape;107;p8"/>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108" name="Google Shape;108;p8"/>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elebrate-dark">
  <p:cSld name="White Blank 2_1">
    <p:spTree>
      <p:nvGrpSpPr>
        <p:cNvPr id="1" name="Shape 1898"/>
        <p:cNvGrpSpPr/>
        <p:nvPr/>
      </p:nvGrpSpPr>
      <p:grpSpPr>
        <a:xfrm>
          <a:off x="0" y="0"/>
          <a:ext cx="0" cy="0"/>
          <a:chOff x="0" y="0"/>
          <a:chExt cx="0" cy="0"/>
        </a:xfrm>
      </p:grpSpPr>
      <p:sp>
        <p:nvSpPr>
          <p:cNvPr id="1899" name="Google Shape;1899;p129"/>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1900" name="Google Shape;1900;p129"/>
          <p:cNvPicPr preferRelativeResize="0"/>
          <p:nvPr/>
        </p:nvPicPr>
        <p:blipFill rotWithShape="1">
          <a:blip r:embed="rId2">
            <a:alphaModFix/>
          </a:blip>
          <a:srcRect/>
          <a:stretch/>
        </p:blipFill>
        <p:spPr>
          <a:xfrm flipH="1">
            <a:off x="0" y="0"/>
            <a:ext cx="12192000" cy="6858000"/>
          </a:xfrm>
          <a:prstGeom prst="rect">
            <a:avLst/>
          </a:prstGeom>
          <a:noFill/>
          <a:ln>
            <a:noFill/>
          </a:ln>
        </p:spPr>
      </p:pic>
      <p:sp>
        <p:nvSpPr>
          <p:cNvPr id="1901" name="Google Shape;1901;p129"/>
          <p:cNvSpPr txBox="1">
            <a:spLocks noGrp="1"/>
          </p:cNvSpPr>
          <p:nvPr>
            <p:ph type="title"/>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1902" name="Google Shape;1902;p129"/>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pic>
        <p:nvPicPr>
          <p:cNvPr id="1903" name="Google Shape;1903;p129"/>
          <p:cNvPicPr preferRelativeResize="0"/>
          <p:nvPr/>
        </p:nvPicPr>
        <p:blipFill rotWithShape="1">
          <a:blip r:embed="rId3">
            <a:alphaModFix amt="70000"/>
          </a:blip>
          <a:srcRect/>
          <a:stretch/>
        </p:blipFill>
        <p:spPr>
          <a:xfrm>
            <a:off x="4392167" y="0"/>
            <a:ext cx="7799833" cy="5368121"/>
          </a:xfrm>
          <a:prstGeom prst="rect">
            <a:avLst/>
          </a:prstGeom>
          <a:noFill/>
          <a:ln>
            <a:noFill/>
          </a:ln>
        </p:spPr>
      </p:pic>
      <p:sp>
        <p:nvSpPr>
          <p:cNvPr id="1904" name="Google Shape;1904;p129"/>
          <p:cNvSpPr/>
          <p:nvPr/>
        </p:nvSpPr>
        <p:spPr>
          <a:xfrm>
            <a:off x="0" y="3735400"/>
            <a:ext cx="12200100" cy="3122400"/>
          </a:xfrm>
          <a:prstGeom prst="rect">
            <a:avLst/>
          </a:prstGeom>
          <a:gradFill>
            <a:gsLst>
              <a:gs pos="0">
                <a:srgbClr val="FFFFFF">
                  <a:alpha val="0"/>
                </a:srgbClr>
              </a:gs>
              <a:gs pos="100000">
                <a:srgbClr val="000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500">
              <a:latin typeface="Inter Light"/>
              <a:ea typeface="Inter Light"/>
              <a:cs typeface="Inter Light"/>
              <a:sym typeface="Inter Light"/>
            </a:endParaRPr>
          </a:p>
        </p:txBody>
      </p:sp>
      <p:sp>
        <p:nvSpPr>
          <p:cNvPr id="1905" name="Google Shape;1905;p12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Inter Light"/>
              <a:ea typeface="Inter Light"/>
              <a:cs typeface="Inter Light"/>
              <a:sym typeface="Inter Light"/>
            </a:endParaRPr>
          </a:p>
        </p:txBody>
      </p:sp>
      <p:sp>
        <p:nvSpPr>
          <p:cNvPr id="1906" name="Google Shape;1906;p129"/>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lt1"/>
                </a:solidFill>
                <a:latin typeface="Space Mono"/>
                <a:ea typeface="Space Mono"/>
                <a:cs typeface="Space Mono"/>
                <a:sym typeface="Space Mono"/>
              </a:rPr>
              <a:t>‹#›</a:t>
            </a:fld>
            <a:endParaRPr sz="800" b="0" i="0" u="none" strike="noStrike" cap="none">
              <a:solidFill>
                <a:schemeClr val="lt1"/>
              </a:solidFill>
              <a:latin typeface="Space Mono"/>
              <a:ea typeface="Space Mono"/>
              <a:cs typeface="Space Mono"/>
              <a:sym typeface="Space Mono"/>
            </a:endParaRPr>
          </a:p>
        </p:txBody>
      </p:sp>
      <p:sp>
        <p:nvSpPr>
          <p:cNvPr id="1907" name="Google Shape;1907;p129"/>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lt1"/>
                </a:solidFill>
              </a:rPr>
              <a:t>©</a:t>
            </a:r>
            <a:r>
              <a:rPr lang="en-US" sz="800" b="0" i="0" u="none" strike="noStrike" cap="none">
                <a:solidFill>
                  <a:schemeClr val="lt1"/>
                </a:solidFill>
                <a:latin typeface="Space Mono"/>
                <a:ea typeface="Space Mono"/>
                <a:cs typeface="Space Mono"/>
                <a:sym typeface="Space Mono"/>
              </a:rPr>
              <a:t>202</a:t>
            </a:r>
            <a:r>
              <a:rPr lang="en-US" sz="800">
                <a:solidFill>
                  <a:schemeClr val="lt1"/>
                </a:solidFill>
                <a:latin typeface="Space Mono"/>
                <a:ea typeface="Space Mono"/>
                <a:cs typeface="Space Mono"/>
                <a:sym typeface="Space Mono"/>
              </a:rPr>
              <a:t>4</a:t>
            </a:r>
            <a:r>
              <a:rPr lang="en-US" sz="800" b="0" i="0" u="none" strike="noStrike" cap="none">
                <a:solidFill>
                  <a:schemeClr val="lt1"/>
                </a:solidFill>
                <a:latin typeface="Space Mono"/>
                <a:ea typeface="Space Mono"/>
                <a:cs typeface="Space Mono"/>
                <a:sym typeface="Space Mono"/>
              </a:rPr>
              <a:t> Pure Storage Confidential </a:t>
            </a:r>
            <a:r>
              <a:rPr lang="en-US" sz="800">
                <a:solidFill>
                  <a:schemeClr val="lt1"/>
                </a:solidFill>
                <a:latin typeface="Space Mono"/>
                <a:ea typeface="Space Mono"/>
                <a:cs typeface="Space Mono"/>
                <a:sym typeface="Space Mono"/>
              </a:rPr>
              <a:t>- For Internal Use Only</a:t>
            </a:r>
            <a:endParaRPr sz="800" b="0" i="0" u="none" strike="noStrike" cap="none">
              <a:solidFill>
                <a:schemeClr val="lt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Subtitle-Hex-Photos-White">
  <p:cSld name="Title and Subtitle 2">
    <p:spTree>
      <p:nvGrpSpPr>
        <p:cNvPr id="1" name="Shape 1908"/>
        <p:cNvGrpSpPr/>
        <p:nvPr/>
      </p:nvGrpSpPr>
      <p:grpSpPr>
        <a:xfrm>
          <a:off x="0" y="0"/>
          <a:ext cx="0" cy="0"/>
          <a:chOff x="0" y="0"/>
          <a:chExt cx="0" cy="0"/>
        </a:xfrm>
      </p:grpSpPr>
      <p:sp>
        <p:nvSpPr>
          <p:cNvPr id="1909" name="Google Shape;1909;p130"/>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10" name="Google Shape;1910;p130"/>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911" name="Google Shape;1911;p130"/>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1912" name="Google Shape;1912;p130"/>
          <p:cNvPicPr preferRelativeResize="0"/>
          <p:nvPr/>
        </p:nvPicPr>
        <p:blipFill>
          <a:blip r:embed="rId2">
            <a:alphaModFix/>
          </a:blip>
          <a:stretch>
            <a:fillRect/>
          </a:stretch>
        </p:blipFill>
        <p:spPr>
          <a:xfrm>
            <a:off x="5468500" y="-4975"/>
            <a:ext cx="6723502" cy="57287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Subtitle-Hex-Photos-Grey">
  <p:cSld name="Title and Subtitle 2 2">
    <p:spTree>
      <p:nvGrpSpPr>
        <p:cNvPr id="1" name="Shape 1913"/>
        <p:cNvGrpSpPr/>
        <p:nvPr/>
      </p:nvGrpSpPr>
      <p:grpSpPr>
        <a:xfrm>
          <a:off x="0" y="0"/>
          <a:ext cx="0" cy="0"/>
          <a:chOff x="0" y="0"/>
          <a:chExt cx="0" cy="0"/>
        </a:xfrm>
      </p:grpSpPr>
      <p:sp>
        <p:nvSpPr>
          <p:cNvPr id="1914" name="Google Shape;1914;p131"/>
          <p:cNvSpPr/>
          <p:nvPr/>
        </p:nvSpPr>
        <p:spPr>
          <a:xfrm>
            <a:off x="0" y="-4975"/>
            <a:ext cx="122019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a:ea typeface="Inter"/>
              <a:cs typeface="Inter"/>
              <a:sym typeface="Inter"/>
            </a:endParaRPr>
          </a:p>
        </p:txBody>
      </p:sp>
      <p:sp>
        <p:nvSpPr>
          <p:cNvPr id="1915" name="Google Shape;1915;p131"/>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1916" name="Google Shape;1916;p131"/>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pic>
        <p:nvPicPr>
          <p:cNvPr id="1917" name="Google Shape;1917;p131"/>
          <p:cNvPicPr preferRelativeResize="0"/>
          <p:nvPr/>
        </p:nvPicPr>
        <p:blipFill>
          <a:blip r:embed="rId2">
            <a:alphaModFix/>
          </a:blip>
          <a:stretch>
            <a:fillRect/>
          </a:stretch>
        </p:blipFill>
        <p:spPr>
          <a:xfrm>
            <a:off x="5468500" y="-4975"/>
            <a:ext cx="6723502" cy="5728778"/>
          </a:xfrm>
          <a:prstGeom prst="rect">
            <a:avLst/>
          </a:prstGeom>
          <a:noFill/>
          <a:ln>
            <a:noFill/>
          </a:ln>
        </p:spPr>
      </p:pic>
      <p:sp>
        <p:nvSpPr>
          <p:cNvPr id="1918" name="Google Shape;1918;p13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1919" name="Google Shape;1919;p131"/>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1920" name="Google Shape;1920;p131"/>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Subtitle-Hex-Photos-Black">
  <p:cSld name="Title and Subtitle 2 2_1">
    <p:spTree>
      <p:nvGrpSpPr>
        <p:cNvPr id="1" name="Shape 1921"/>
        <p:cNvGrpSpPr/>
        <p:nvPr/>
      </p:nvGrpSpPr>
      <p:grpSpPr>
        <a:xfrm>
          <a:off x="0" y="0"/>
          <a:ext cx="0" cy="0"/>
          <a:chOff x="0" y="0"/>
          <a:chExt cx="0" cy="0"/>
        </a:xfrm>
      </p:grpSpPr>
      <p:sp>
        <p:nvSpPr>
          <p:cNvPr id="1922" name="Google Shape;1922;p132"/>
          <p:cNvSpPr/>
          <p:nvPr/>
        </p:nvSpPr>
        <p:spPr>
          <a:xfrm>
            <a:off x="0" y="-4975"/>
            <a:ext cx="122019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a:ea typeface="Inter"/>
              <a:cs typeface="Inter"/>
              <a:sym typeface="Inter"/>
            </a:endParaRPr>
          </a:p>
        </p:txBody>
      </p:sp>
      <p:sp>
        <p:nvSpPr>
          <p:cNvPr id="1923" name="Google Shape;1923;p132"/>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pic>
        <p:nvPicPr>
          <p:cNvPr id="1924" name="Google Shape;1924;p132"/>
          <p:cNvPicPr preferRelativeResize="0"/>
          <p:nvPr/>
        </p:nvPicPr>
        <p:blipFill>
          <a:blip r:embed="rId2">
            <a:alphaModFix/>
          </a:blip>
          <a:stretch>
            <a:fillRect/>
          </a:stretch>
        </p:blipFill>
        <p:spPr>
          <a:xfrm>
            <a:off x="5468500" y="-4975"/>
            <a:ext cx="6723502" cy="5728778"/>
          </a:xfrm>
          <a:prstGeom prst="rect">
            <a:avLst/>
          </a:prstGeom>
          <a:noFill/>
          <a:ln>
            <a:noFill/>
          </a:ln>
        </p:spPr>
      </p:pic>
      <p:sp>
        <p:nvSpPr>
          <p:cNvPr id="1925" name="Google Shape;1925;p132"/>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1926" name="Google Shape;1926;p132"/>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1927" name="Google Shape;1927;p132"/>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1928" name="Google Shape;1928;p132"/>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Subtitle-Hex-Photos-Orange">
  <p:cSld name="Title and Subtitle 2 2 1 1">
    <p:spTree>
      <p:nvGrpSpPr>
        <p:cNvPr id="1" name="Shape 1929"/>
        <p:cNvGrpSpPr/>
        <p:nvPr/>
      </p:nvGrpSpPr>
      <p:grpSpPr>
        <a:xfrm>
          <a:off x="0" y="0"/>
          <a:ext cx="0" cy="0"/>
          <a:chOff x="0" y="0"/>
          <a:chExt cx="0" cy="0"/>
        </a:xfrm>
      </p:grpSpPr>
      <p:sp>
        <p:nvSpPr>
          <p:cNvPr id="1930" name="Google Shape;1930;p133"/>
          <p:cNvSpPr/>
          <p:nvPr/>
        </p:nvSpPr>
        <p:spPr>
          <a:xfrm>
            <a:off x="0" y="-4975"/>
            <a:ext cx="122019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a:ea typeface="Inter"/>
              <a:cs typeface="Inter"/>
              <a:sym typeface="Inter"/>
            </a:endParaRPr>
          </a:p>
        </p:txBody>
      </p:sp>
      <p:sp>
        <p:nvSpPr>
          <p:cNvPr id="1931" name="Google Shape;1931;p133"/>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1932" name="Google Shape;1932;p133"/>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pic>
        <p:nvPicPr>
          <p:cNvPr id="1933" name="Google Shape;1933;p133"/>
          <p:cNvPicPr preferRelativeResize="0"/>
          <p:nvPr/>
        </p:nvPicPr>
        <p:blipFill>
          <a:blip r:embed="rId2">
            <a:alphaModFix/>
          </a:blip>
          <a:stretch>
            <a:fillRect/>
          </a:stretch>
        </p:blipFill>
        <p:spPr>
          <a:xfrm>
            <a:off x="5478400" y="-4975"/>
            <a:ext cx="6723502" cy="5728752"/>
          </a:xfrm>
          <a:prstGeom prst="rect">
            <a:avLst/>
          </a:prstGeom>
          <a:noFill/>
          <a:ln>
            <a:noFill/>
          </a:ln>
        </p:spPr>
      </p:pic>
      <p:sp>
        <p:nvSpPr>
          <p:cNvPr id="1934" name="Google Shape;1934;p13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Inter Light"/>
              <a:ea typeface="Inter Light"/>
              <a:cs typeface="Inter Light"/>
              <a:sym typeface="Inter Light"/>
            </a:endParaRPr>
          </a:p>
        </p:txBody>
      </p:sp>
      <p:sp>
        <p:nvSpPr>
          <p:cNvPr id="1935" name="Google Shape;1935;p133"/>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1936" name="Google Shape;1936;p133"/>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range Image Right">
  <p:cSld name="Orange Image Right">
    <p:spTree>
      <p:nvGrpSpPr>
        <p:cNvPr id="1" name="Shape 1937"/>
        <p:cNvGrpSpPr/>
        <p:nvPr/>
      </p:nvGrpSpPr>
      <p:grpSpPr>
        <a:xfrm>
          <a:off x="0" y="0"/>
          <a:ext cx="0" cy="0"/>
          <a:chOff x="0" y="0"/>
          <a:chExt cx="0" cy="0"/>
        </a:xfrm>
      </p:grpSpPr>
      <p:sp>
        <p:nvSpPr>
          <p:cNvPr id="1938" name="Google Shape;1938;p134"/>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1939" name="Google Shape;1939;p134"/>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1940" name="Google Shape;1940;p134"/>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41" name="Google Shape;1941;p134"/>
          <p:cNvSpPr>
            <a:spLocks noGrp="1"/>
          </p:cNvSpPr>
          <p:nvPr>
            <p:ph type="pic" idx="2"/>
          </p:nvPr>
        </p:nvSpPr>
        <p:spPr>
          <a:xfrm>
            <a:off x="4658400" y="0"/>
            <a:ext cx="7531500" cy="6858000"/>
          </a:xfrm>
          <a:prstGeom prst="rect">
            <a:avLst/>
          </a:prstGeom>
          <a:noFill/>
          <a:ln>
            <a:noFill/>
          </a:ln>
        </p:spPr>
      </p:sp>
      <p:sp>
        <p:nvSpPr>
          <p:cNvPr id="1942" name="Google Shape;1942;p134"/>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43" name="Google Shape;1943;p134"/>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range Image Right 1">
  <p:cSld name="Orange Image Right_3">
    <p:spTree>
      <p:nvGrpSpPr>
        <p:cNvPr id="1" name="Shape 1944"/>
        <p:cNvGrpSpPr/>
        <p:nvPr/>
      </p:nvGrpSpPr>
      <p:grpSpPr>
        <a:xfrm>
          <a:off x="0" y="0"/>
          <a:ext cx="0" cy="0"/>
          <a:chOff x="0" y="0"/>
          <a:chExt cx="0" cy="0"/>
        </a:xfrm>
      </p:grpSpPr>
      <p:sp>
        <p:nvSpPr>
          <p:cNvPr id="1945" name="Google Shape;1945;p135"/>
          <p:cNvSpPr>
            <a:spLocks noGrp="1"/>
          </p:cNvSpPr>
          <p:nvPr>
            <p:ph type="pic" idx="2"/>
          </p:nvPr>
        </p:nvSpPr>
        <p:spPr>
          <a:xfrm>
            <a:off x="4658400" y="0"/>
            <a:ext cx="7531500" cy="6858000"/>
          </a:xfrm>
          <a:prstGeom prst="rect">
            <a:avLst/>
          </a:prstGeom>
          <a:noFill/>
          <a:ln>
            <a:noFill/>
          </a:ln>
        </p:spPr>
      </p:sp>
      <p:sp>
        <p:nvSpPr>
          <p:cNvPr id="1946" name="Google Shape;1946;p135"/>
          <p:cNvSpPr/>
          <p:nvPr/>
        </p:nvSpPr>
        <p:spPr>
          <a:xfrm>
            <a:off x="0" y="0"/>
            <a:ext cx="46584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1947" name="Google Shape;1947;p135"/>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1948" name="Google Shape;1948;p135"/>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49" name="Google Shape;1949;p135"/>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50" name="Google Shape;1950;p135"/>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ange Image Right-Dark">
  <p:cSld name="Orange Image Right_2">
    <p:bg>
      <p:bgPr>
        <a:solidFill>
          <a:schemeClr val="dk1"/>
        </a:solidFill>
        <a:effectLst/>
      </p:bgPr>
    </p:bg>
    <p:spTree>
      <p:nvGrpSpPr>
        <p:cNvPr id="1" name="Shape 1951"/>
        <p:cNvGrpSpPr/>
        <p:nvPr/>
      </p:nvGrpSpPr>
      <p:grpSpPr>
        <a:xfrm>
          <a:off x="0" y="0"/>
          <a:ext cx="0" cy="0"/>
          <a:chOff x="0" y="0"/>
          <a:chExt cx="0" cy="0"/>
        </a:xfrm>
      </p:grpSpPr>
      <p:sp>
        <p:nvSpPr>
          <p:cNvPr id="1952" name="Google Shape;1952;p136"/>
          <p:cNvSpPr/>
          <p:nvPr/>
        </p:nvSpPr>
        <p:spPr>
          <a:xfrm>
            <a:off x="0"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1953" name="Google Shape;1953;p136"/>
          <p:cNvSpPr txBox="1">
            <a:spLocks noGrp="1"/>
          </p:cNvSpPr>
          <p:nvPr>
            <p:ph type="body" idx="1"/>
          </p:nvPr>
        </p:nvSpPr>
        <p:spPr>
          <a:xfrm>
            <a:off x="495300" y="4743450"/>
            <a:ext cx="35559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107000"/>
              </a:lnSpc>
              <a:spcBef>
                <a:spcPts val="0"/>
              </a:spcBef>
              <a:spcAft>
                <a:spcPts val="0"/>
              </a:spcAft>
              <a:buClr>
                <a:schemeClr val="lt1"/>
              </a:buClr>
              <a:buSzPts val="1900"/>
              <a:buNone/>
              <a:defRPr>
                <a:solidFill>
                  <a:schemeClr val="lt1"/>
                </a:solidFill>
              </a:defRPr>
            </a:lvl3pPr>
            <a:lvl4pPr marL="1828800" lvl="3" indent="-228600" algn="l">
              <a:lnSpc>
                <a:spcPct val="107000"/>
              </a:lnSpc>
              <a:spcBef>
                <a:spcPts val="0"/>
              </a:spcBef>
              <a:spcAft>
                <a:spcPts val="0"/>
              </a:spcAft>
              <a:buClr>
                <a:schemeClr val="lt1"/>
              </a:buClr>
              <a:buSzPts val="1900"/>
              <a:buNone/>
              <a:defRPr>
                <a:solidFill>
                  <a:schemeClr val="lt1"/>
                </a:solidFill>
              </a:defRPr>
            </a:lvl4pPr>
            <a:lvl5pPr marL="2286000" lvl="4" indent="-228600" algn="l">
              <a:lnSpc>
                <a:spcPct val="96000"/>
              </a:lnSpc>
              <a:spcBef>
                <a:spcPts val="1900"/>
              </a:spcBef>
              <a:spcAft>
                <a:spcPts val="0"/>
              </a:spcAft>
              <a:buSzPts val="2800"/>
              <a:buFont typeface="Arial"/>
              <a:buNone/>
              <a:defRPr>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1954" name="Google Shape;1954;p136"/>
          <p:cNvSpPr txBox="1">
            <a:spLocks noGrp="1"/>
          </p:cNvSpPr>
          <p:nvPr>
            <p:ph type="title"/>
          </p:nvPr>
        </p:nvSpPr>
        <p:spPr>
          <a:xfrm>
            <a:off x="495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55" name="Google Shape;1955;p13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56" name="Google Shape;1956;p136"/>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957"/>
        <p:cNvGrpSpPr/>
        <p:nvPr/>
      </p:nvGrpSpPr>
      <p:grpSpPr>
        <a:xfrm>
          <a:off x="0" y="0"/>
          <a:ext cx="0" cy="0"/>
          <a:chOff x="0" y="0"/>
          <a:chExt cx="0" cy="0"/>
        </a:xfrm>
      </p:grpSpPr>
      <p:sp>
        <p:nvSpPr>
          <p:cNvPr id="1958" name="Google Shape;1958;p137"/>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59" name="Google Shape;1959;p137"/>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1960" name="Google Shape;1960;p137"/>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Subtitle">
  <p:cSld name="1_Title and Subtitle">
    <p:spTree>
      <p:nvGrpSpPr>
        <p:cNvPr id="1" name="Shape 1961"/>
        <p:cNvGrpSpPr/>
        <p:nvPr/>
      </p:nvGrpSpPr>
      <p:grpSpPr>
        <a:xfrm>
          <a:off x="0" y="0"/>
          <a:ext cx="0" cy="0"/>
          <a:chOff x="0" y="0"/>
          <a:chExt cx="0" cy="0"/>
        </a:xfrm>
      </p:grpSpPr>
      <p:sp>
        <p:nvSpPr>
          <p:cNvPr id="1962" name="Google Shape;1962;p138"/>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63" name="Google Shape;1963;p138"/>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gue-black">
  <p:cSld name="Purple Title_1">
    <p:bg>
      <p:bgPr>
        <a:solidFill>
          <a:schemeClr val="dk1"/>
        </a:solidFill>
        <a:effectLst/>
      </p:bgPr>
    </p:bg>
    <p:spTree>
      <p:nvGrpSpPr>
        <p:cNvPr id="1" name="Shape 109"/>
        <p:cNvGrpSpPr/>
        <p:nvPr/>
      </p:nvGrpSpPr>
      <p:grpSpPr>
        <a:xfrm>
          <a:off x="0" y="0"/>
          <a:ext cx="0" cy="0"/>
          <a:chOff x="0" y="0"/>
          <a:chExt cx="0" cy="0"/>
        </a:xfrm>
      </p:grpSpPr>
      <p:sp>
        <p:nvSpPr>
          <p:cNvPr id="110" name="Google Shape;110;p9"/>
          <p:cNvSpPr txBox="1">
            <a:spLocks noGrp="1"/>
          </p:cNvSpPr>
          <p:nvPr>
            <p:ph type="body" idx="1"/>
          </p:nvPr>
        </p:nvSpPr>
        <p:spPr>
          <a:xfrm>
            <a:off x="495299" y="4195085"/>
            <a:ext cx="7055100" cy="961800"/>
          </a:xfrm>
          <a:prstGeom prst="rect">
            <a:avLst/>
          </a:prstGeom>
          <a:noFill/>
          <a:ln>
            <a:noFill/>
          </a:ln>
        </p:spPr>
        <p:txBody>
          <a:bodyPr spcFirstLastPara="1" wrap="square" lIns="0" tIns="0" rIns="0" bIns="0" anchor="t" anchorCtr="0">
            <a:noAutofit/>
          </a:bodyPr>
          <a:lstStyle>
            <a:lvl1pPr marL="457200" lvl="0" indent="-361950" algn="l" rtl="0">
              <a:lnSpc>
                <a:spcPct val="107000"/>
              </a:lnSpc>
              <a:spcBef>
                <a:spcPts val="0"/>
              </a:spcBef>
              <a:spcAft>
                <a:spcPts val="0"/>
              </a:spcAft>
              <a:buSzPts val="2100"/>
              <a:buFont typeface="Helvetica Neue"/>
              <a:buChar char="​"/>
              <a:defRPr sz="2100" b="1">
                <a:solidFill>
                  <a:schemeClr val="lt1"/>
                </a:solidFill>
              </a:defRPr>
            </a:lvl1pPr>
            <a:lvl2pPr marL="914400" lvl="1" indent="-228600" algn="l" rtl="0">
              <a:lnSpc>
                <a:spcPct val="96000"/>
              </a:lnSpc>
              <a:spcBef>
                <a:spcPts val="600"/>
              </a:spcBef>
              <a:spcAft>
                <a:spcPts val="0"/>
              </a:spcAft>
              <a:buClr>
                <a:srgbClr val="D8D8D8"/>
              </a:buClr>
              <a:buSzPts val="1800"/>
              <a:buFont typeface="Helvetica Neue"/>
              <a:buNone/>
              <a:defRPr sz="1800">
                <a:solidFill>
                  <a:srgbClr val="D8D8D8"/>
                </a:solidFill>
              </a:defRPr>
            </a:lvl2pPr>
            <a:lvl3pPr marL="1371600" lvl="2" indent="-342900" algn="l" rtl="0">
              <a:lnSpc>
                <a:spcPct val="98000"/>
              </a:lnSpc>
              <a:spcBef>
                <a:spcPts val="0"/>
              </a:spcBef>
              <a:spcAft>
                <a:spcPts val="0"/>
              </a:spcAft>
              <a:buSzPts val="1800"/>
              <a:buFont typeface="Helvetica Neue"/>
              <a:buChar char="​"/>
              <a:defRPr sz="1800">
                <a:solidFill>
                  <a:schemeClr val="lt1"/>
                </a:solidFill>
              </a:defRPr>
            </a:lvl3pPr>
            <a:lvl4pPr marL="1828800" lvl="3" indent="-342900" algn="l" rtl="0">
              <a:lnSpc>
                <a:spcPct val="98000"/>
              </a:lnSpc>
              <a:spcBef>
                <a:spcPts val="0"/>
              </a:spcBef>
              <a:spcAft>
                <a:spcPts val="0"/>
              </a:spcAft>
              <a:buSzPts val="1800"/>
              <a:buFont typeface="Helvetica Neue"/>
              <a:buChar char="​"/>
              <a:defRPr sz="1800">
                <a:solidFill>
                  <a:schemeClr val="lt1"/>
                </a:solidFill>
              </a:defRPr>
            </a:lvl4pPr>
            <a:lvl5pPr marL="2286000" lvl="4" indent="-342900" algn="l" rtl="0">
              <a:lnSpc>
                <a:spcPct val="98000"/>
              </a:lnSpc>
              <a:spcBef>
                <a:spcPts val="0"/>
              </a:spcBef>
              <a:spcAft>
                <a:spcPts val="0"/>
              </a:spcAft>
              <a:buSzPts val="1800"/>
              <a:buChar char="​"/>
              <a:defRPr sz="1800">
                <a:solidFill>
                  <a:schemeClr val="lt1"/>
                </a:solidFill>
              </a:defRPr>
            </a:lvl5pPr>
            <a:lvl6pPr marL="2743200" lvl="5" indent="-342900" algn="l" rtl="0">
              <a:lnSpc>
                <a:spcPct val="98000"/>
              </a:lnSpc>
              <a:spcBef>
                <a:spcPts val="0"/>
              </a:spcBef>
              <a:spcAft>
                <a:spcPts val="0"/>
              </a:spcAft>
              <a:buClr>
                <a:schemeClr val="lt1"/>
              </a:buClr>
              <a:buSzPts val="1800"/>
              <a:buChar char="​"/>
              <a:defRPr sz="1800">
                <a:solidFill>
                  <a:schemeClr val="lt1"/>
                </a:solidFill>
              </a:defRPr>
            </a:lvl6pPr>
            <a:lvl7pPr marL="3200400" lvl="6" indent="-342900" algn="l" rtl="0">
              <a:lnSpc>
                <a:spcPct val="98000"/>
              </a:lnSpc>
              <a:spcBef>
                <a:spcPts val="0"/>
              </a:spcBef>
              <a:spcAft>
                <a:spcPts val="0"/>
              </a:spcAft>
              <a:buClr>
                <a:schemeClr val="lt1"/>
              </a:buClr>
              <a:buSzPts val="1800"/>
              <a:buChar char="​"/>
              <a:defRPr sz="1800">
                <a:solidFill>
                  <a:schemeClr val="lt1"/>
                </a:solidFill>
              </a:defRPr>
            </a:lvl7pPr>
            <a:lvl8pPr marL="3657600" lvl="7" indent="-342900" algn="l" rtl="0">
              <a:lnSpc>
                <a:spcPct val="98000"/>
              </a:lnSpc>
              <a:spcBef>
                <a:spcPts val="0"/>
              </a:spcBef>
              <a:spcAft>
                <a:spcPts val="0"/>
              </a:spcAft>
              <a:buClr>
                <a:schemeClr val="lt1"/>
              </a:buClr>
              <a:buSzPts val="1800"/>
              <a:buChar char="​"/>
              <a:defRPr sz="1800">
                <a:solidFill>
                  <a:schemeClr val="lt1"/>
                </a:solidFill>
              </a:defRPr>
            </a:lvl8pPr>
            <a:lvl9pPr marL="4114800" lvl="8" indent="-342900" algn="l" rtl="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111" name="Google Shape;111;p9"/>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rtl="0">
              <a:lnSpc>
                <a:spcPct val="87000"/>
              </a:lnSpc>
              <a:spcBef>
                <a:spcPts val="0"/>
              </a:spcBef>
              <a:spcAft>
                <a:spcPts val="0"/>
              </a:spcAft>
              <a:buSzPts val="1600"/>
              <a:buNone/>
              <a:defRPr sz="1600" b="0">
                <a:solidFill>
                  <a:schemeClr val="lt1"/>
                </a:solidFill>
                <a:latin typeface="Space Mono"/>
                <a:ea typeface="Space Mono"/>
                <a:cs typeface="Space Mono"/>
                <a:sym typeface="Space Mono"/>
              </a:defRPr>
            </a:lvl1pPr>
            <a:lvl2pPr marL="914400" lvl="1" indent="-228600" algn="r" rtl="0">
              <a:lnSpc>
                <a:spcPct val="90000"/>
              </a:lnSpc>
              <a:spcBef>
                <a:spcPts val="0"/>
              </a:spcBef>
              <a:spcAft>
                <a:spcPts val="0"/>
              </a:spcAft>
              <a:buSzPts val="1600"/>
              <a:buNone/>
              <a:defRPr sz="1600">
                <a:solidFill>
                  <a:schemeClr val="lt1"/>
                </a:solidFill>
              </a:defRPr>
            </a:lvl2pPr>
            <a:lvl3pPr marL="1371600" lvl="2" indent="-228600" algn="r" rtl="0">
              <a:lnSpc>
                <a:spcPct val="90000"/>
              </a:lnSpc>
              <a:spcBef>
                <a:spcPts val="0"/>
              </a:spcBef>
              <a:spcAft>
                <a:spcPts val="0"/>
              </a:spcAft>
              <a:buSzPts val="1600"/>
              <a:buNone/>
              <a:defRPr sz="1600">
                <a:solidFill>
                  <a:schemeClr val="lt1"/>
                </a:solidFill>
              </a:defRPr>
            </a:lvl3pPr>
            <a:lvl4pPr marL="1828800" lvl="3" indent="-228600" algn="r" rtl="0">
              <a:lnSpc>
                <a:spcPct val="90000"/>
              </a:lnSpc>
              <a:spcBef>
                <a:spcPts val="0"/>
              </a:spcBef>
              <a:spcAft>
                <a:spcPts val="0"/>
              </a:spcAft>
              <a:buSzPts val="1600"/>
              <a:buNone/>
              <a:defRPr sz="1600">
                <a:solidFill>
                  <a:schemeClr val="lt1"/>
                </a:solidFill>
              </a:defRPr>
            </a:lvl4pPr>
            <a:lvl5pPr marL="2286000" lvl="4" indent="-228600" algn="r" rtl="0">
              <a:lnSpc>
                <a:spcPct val="90000"/>
              </a:lnSpc>
              <a:spcBef>
                <a:spcPts val="0"/>
              </a:spcBef>
              <a:spcAft>
                <a:spcPts val="0"/>
              </a:spcAft>
              <a:buSzPts val="1600"/>
              <a:buNone/>
              <a:defRPr sz="1600">
                <a:solidFill>
                  <a:schemeClr val="lt1"/>
                </a:solidFill>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12" name="Google Shape;112;p9"/>
          <p:cNvSpPr txBox="1">
            <a:spLocks noGrp="1"/>
          </p:cNvSpPr>
          <p:nvPr>
            <p:ph type="body" idx="3"/>
          </p:nvPr>
        </p:nvSpPr>
        <p:spPr>
          <a:xfrm>
            <a:off x="491019" y="6227544"/>
            <a:ext cx="1882200" cy="228600"/>
          </a:xfrm>
          <a:prstGeom prst="rect">
            <a:avLst/>
          </a:prstGeom>
          <a:noFill/>
          <a:ln>
            <a:noFill/>
          </a:ln>
        </p:spPr>
        <p:txBody>
          <a:bodyPr spcFirstLastPara="1" wrap="square" lIns="0" tIns="0" rIns="0" bIns="0" anchor="t" anchorCtr="0">
            <a:noAutofit/>
          </a:bodyPr>
          <a:lstStyle>
            <a:lvl1pPr marL="457200" lvl="0" indent="-228600" algn="l" rtl="0">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marL="914400" lvl="1" indent="-228600" algn="l" rtl="0">
              <a:lnSpc>
                <a:spcPct val="98000"/>
              </a:lnSpc>
              <a:spcBef>
                <a:spcPts val="0"/>
              </a:spcBef>
              <a:spcAft>
                <a:spcPts val="0"/>
              </a:spcAft>
              <a:buSzPts val="1600"/>
              <a:buNone/>
              <a:defRPr sz="1600">
                <a:solidFill>
                  <a:schemeClr val="lt1"/>
                </a:solidFill>
              </a:defRPr>
            </a:lvl2pPr>
            <a:lvl3pPr marL="1371600" lvl="2" indent="-228600" algn="l" rtl="0">
              <a:lnSpc>
                <a:spcPct val="98000"/>
              </a:lnSpc>
              <a:spcBef>
                <a:spcPts val="0"/>
              </a:spcBef>
              <a:spcAft>
                <a:spcPts val="0"/>
              </a:spcAft>
              <a:buSzPts val="1600"/>
              <a:buNone/>
              <a:defRPr sz="1600">
                <a:solidFill>
                  <a:schemeClr val="lt1"/>
                </a:solidFill>
              </a:defRPr>
            </a:lvl3pPr>
            <a:lvl4pPr marL="1828800" lvl="3" indent="-228600" algn="l" rtl="0">
              <a:lnSpc>
                <a:spcPct val="98000"/>
              </a:lnSpc>
              <a:spcBef>
                <a:spcPts val="0"/>
              </a:spcBef>
              <a:spcAft>
                <a:spcPts val="0"/>
              </a:spcAft>
              <a:buSzPts val="1600"/>
              <a:buNone/>
              <a:defRPr sz="1600">
                <a:solidFill>
                  <a:schemeClr val="lt1"/>
                </a:solidFill>
              </a:defRPr>
            </a:lvl4pPr>
            <a:lvl5pPr marL="2286000" lvl="4" indent="-228600" algn="l" rtl="0">
              <a:lnSpc>
                <a:spcPct val="98000"/>
              </a:lnSpc>
              <a:spcBef>
                <a:spcPts val="0"/>
              </a:spcBef>
              <a:spcAft>
                <a:spcPts val="0"/>
              </a:spcAft>
              <a:buSzPts val="1600"/>
              <a:buNone/>
              <a:defRPr sz="1600">
                <a:solidFill>
                  <a:schemeClr val="lt1"/>
                </a:solidFill>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13" name="Google Shape;113;p9"/>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rtl="0">
              <a:lnSpc>
                <a:spcPct val="87000"/>
              </a:lnSpc>
              <a:spcBef>
                <a:spcPts val="0"/>
              </a:spcBef>
              <a:spcAft>
                <a:spcPts val="0"/>
              </a:spcAft>
              <a:buClr>
                <a:schemeClr val="lt1"/>
              </a:buClr>
              <a:buSzPts val="6800"/>
              <a:buFont typeface="Inter ExtraBold"/>
              <a:buNone/>
              <a:defRPr sz="6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14" name="Google Shape;114;p9"/>
          <p:cNvGrpSpPr/>
          <p:nvPr/>
        </p:nvGrpSpPr>
        <p:grpSpPr>
          <a:xfrm>
            <a:off x="495295" y="452553"/>
            <a:ext cx="2262687" cy="397148"/>
            <a:chOff x="495295" y="452553"/>
            <a:chExt cx="2262687" cy="397148"/>
          </a:xfrm>
        </p:grpSpPr>
        <p:sp>
          <p:nvSpPr>
            <p:cNvPr id="115" name="Google Shape;115;p9"/>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nvGrpSpPr>
            <p:cNvPr id="116" name="Google Shape;116;p9"/>
            <p:cNvGrpSpPr/>
            <p:nvPr/>
          </p:nvGrpSpPr>
          <p:grpSpPr>
            <a:xfrm>
              <a:off x="1036348" y="561444"/>
              <a:ext cx="1721634" cy="184197"/>
              <a:chOff x="1036348" y="561444"/>
              <a:chExt cx="1721634" cy="184197"/>
            </a:xfrm>
          </p:grpSpPr>
          <p:grpSp>
            <p:nvGrpSpPr>
              <p:cNvPr id="117" name="Google Shape;117;p9"/>
              <p:cNvGrpSpPr/>
              <p:nvPr/>
            </p:nvGrpSpPr>
            <p:grpSpPr>
              <a:xfrm>
                <a:off x="1036348" y="563495"/>
                <a:ext cx="1662301" cy="182146"/>
                <a:chOff x="1036348" y="563495"/>
                <a:chExt cx="1662301" cy="182146"/>
              </a:xfrm>
            </p:grpSpPr>
            <p:sp>
              <p:nvSpPr>
                <p:cNvPr id="118" name="Google Shape;118;p9"/>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19" name="Google Shape;119;p9"/>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0" name="Google Shape;120;p9"/>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1" name="Google Shape;121;p9"/>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2" name="Google Shape;122;p9"/>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3" name="Google Shape;123;p9"/>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4" name="Google Shape;124;p9"/>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5" name="Google Shape;125;p9"/>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6" name="Google Shape;126;p9"/>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7" name="Google Shape;127;p9"/>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sp>
              <p:nvSpPr>
                <p:cNvPr id="128" name="Google Shape;128;p9"/>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sp>
            <p:nvSpPr>
              <p:cNvPr id="129" name="Google Shape;129;p9"/>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Inter Light"/>
                  <a:buNone/>
                </a:pPr>
                <a:endParaRPr sz="18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subtitle - orange">
  <p:cSld name="CUSTOM">
    <p:spTree>
      <p:nvGrpSpPr>
        <p:cNvPr id="1" name="Shape 1964"/>
        <p:cNvGrpSpPr/>
        <p:nvPr/>
      </p:nvGrpSpPr>
      <p:grpSpPr>
        <a:xfrm>
          <a:off x="0" y="0"/>
          <a:ext cx="0" cy="0"/>
          <a:chOff x="0" y="0"/>
          <a:chExt cx="0" cy="0"/>
        </a:xfrm>
      </p:grpSpPr>
      <p:sp>
        <p:nvSpPr>
          <p:cNvPr id="1965" name="Google Shape;1965;p139"/>
          <p:cNvSpPr/>
          <p:nvPr/>
        </p:nvSpPr>
        <p:spPr>
          <a:xfrm>
            <a:off x="2100" y="0"/>
            <a:ext cx="121920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500">
              <a:latin typeface="Inter Light"/>
              <a:ea typeface="Inter Light"/>
              <a:cs typeface="Inter Light"/>
              <a:sym typeface="Inter Light"/>
            </a:endParaRPr>
          </a:p>
        </p:txBody>
      </p:sp>
      <p:sp>
        <p:nvSpPr>
          <p:cNvPr id="1966" name="Google Shape;1966;p139"/>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35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1967" name="Google Shape;1967;p139"/>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1968" name="Google Shape;1968;p139"/>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Inter Light"/>
              <a:ea typeface="Inter Light"/>
              <a:cs typeface="Inter Light"/>
              <a:sym typeface="Inter Light"/>
            </a:endParaRPr>
          </a:p>
        </p:txBody>
      </p:sp>
      <p:sp>
        <p:nvSpPr>
          <p:cNvPr id="1969" name="Google Shape;1969;p139"/>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FE995C"/>
                </a:solidFill>
                <a:latin typeface="Space Mono"/>
                <a:ea typeface="Space Mono"/>
                <a:cs typeface="Space Mono"/>
                <a:sym typeface="Space Mono"/>
              </a:rPr>
              <a:t>‹#›</a:t>
            </a:fld>
            <a:endParaRPr sz="800" b="0" i="0" u="none" strike="noStrike" cap="none">
              <a:solidFill>
                <a:srgbClr val="FE995C"/>
              </a:solidFill>
              <a:latin typeface="Space Mono"/>
              <a:ea typeface="Space Mono"/>
              <a:cs typeface="Space Mono"/>
              <a:sym typeface="Space Mono"/>
            </a:endParaRPr>
          </a:p>
        </p:txBody>
      </p:sp>
      <p:sp>
        <p:nvSpPr>
          <p:cNvPr id="1970" name="Google Shape;1970;p139"/>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gue-textured-orange">
  <p:cSld name="White Blank 1 4 1">
    <p:spTree>
      <p:nvGrpSpPr>
        <p:cNvPr id="1" name="Shape 1971"/>
        <p:cNvGrpSpPr/>
        <p:nvPr/>
      </p:nvGrpSpPr>
      <p:grpSpPr>
        <a:xfrm>
          <a:off x="0" y="0"/>
          <a:ext cx="0" cy="0"/>
          <a:chOff x="0" y="0"/>
          <a:chExt cx="0" cy="0"/>
        </a:xfrm>
      </p:grpSpPr>
      <p:grpSp>
        <p:nvGrpSpPr>
          <p:cNvPr id="1972" name="Google Shape;1972;p140"/>
          <p:cNvGrpSpPr/>
          <p:nvPr/>
        </p:nvGrpSpPr>
        <p:grpSpPr>
          <a:xfrm>
            <a:off x="8" y="28"/>
            <a:ext cx="12192238" cy="6858118"/>
            <a:chOff x="238125" y="848325"/>
            <a:chExt cx="7143750" cy="4018350"/>
          </a:xfrm>
        </p:grpSpPr>
        <p:sp>
          <p:nvSpPr>
            <p:cNvPr id="1973" name="Google Shape;1973;p140"/>
            <p:cNvSpPr/>
            <p:nvPr/>
          </p:nvSpPr>
          <p:spPr>
            <a:xfrm>
              <a:off x="238125" y="848325"/>
              <a:ext cx="7143750" cy="4018350"/>
            </a:xfrm>
            <a:custGeom>
              <a:avLst/>
              <a:gdLst/>
              <a:ahLst/>
              <a:cxnLst/>
              <a:rect l="l" t="t" r="r" b="b"/>
              <a:pathLst>
                <a:path w="285750" h="160734" extrusionOk="0">
                  <a:moveTo>
                    <a:pt x="0" y="0"/>
                  </a:moveTo>
                  <a:lnTo>
                    <a:pt x="0" y="160734"/>
                  </a:lnTo>
                  <a:lnTo>
                    <a:pt x="285750" y="160734"/>
                  </a:lnTo>
                  <a:lnTo>
                    <a:pt x="285750" y="0"/>
                  </a:lnTo>
                  <a:close/>
                </a:path>
              </a:pathLst>
            </a:custGeom>
            <a:gradFill>
              <a:gsLst>
                <a:gs pos="0">
                  <a:schemeClr val="accent1"/>
                </a:gs>
                <a:gs pos="51000">
                  <a:schemeClr val="accent1"/>
                </a:gs>
                <a:gs pos="100000">
                  <a:srgbClr val="CC4000"/>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0"/>
            <p:cNvSpPr/>
            <p:nvPr/>
          </p:nvSpPr>
          <p:spPr>
            <a:xfrm>
              <a:off x="2834225" y="848325"/>
              <a:ext cx="898575" cy="253950"/>
            </a:xfrm>
            <a:custGeom>
              <a:avLst/>
              <a:gdLst/>
              <a:ahLst/>
              <a:cxnLst/>
              <a:rect l="l" t="t" r="r" b="b"/>
              <a:pathLst>
                <a:path w="35943" h="10158" extrusionOk="0">
                  <a:moveTo>
                    <a:pt x="1" y="0"/>
                  </a:moveTo>
                  <a:lnTo>
                    <a:pt x="5061" y="9004"/>
                  </a:lnTo>
                  <a:lnTo>
                    <a:pt x="5247" y="9265"/>
                  </a:lnTo>
                  <a:lnTo>
                    <a:pt x="5433" y="9488"/>
                  </a:lnTo>
                  <a:lnTo>
                    <a:pt x="5656" y="9711"/>
                  </a:lnTo>
                  <a:lnTo>
                    <a:pt x="5917" y="9860"/>
                  </a:lnTo>
                  <a:lnTo>
                    <a:pt x="6177" y="10009"/>
                  </a:lnTo>
                  <a:lnTo>
                    <a:pt x="6475" y="10083"/>
                  </a:lnTo>
                  <a:lnTo>
                    <a:pt x="6773" y="10157"/>
                  </a:lnTo>
                  <a:lnTo>
                    <a:pt x="29171" y="10157"/>
                  </a:lnTo>
                  <a:lnTo>
                    <a:pt x="29469" y="10083"/>
                  </a:lnTo>
                  <a:lnTo>
                    <a:pt x="29766" y="10009"/>
                  </a:lnTo>
                  <a:lnTo>
                    <a:pt x="30027" y="9860"/>
                  </a:lnTo>
                  <a:lnTo>
                    <a:pt x="30287" y="9711"/>
                  </a:lnTo>
                  <a:lnTo>
                    <a:pt x="30511" y="9488"/>
                  </a:lnTo>
                  <a:lnTo>
                    <a:pt x="30697" y="9265"/>
                  </a:lnTo>
                  <a:lnTo>
                    <a:pt x="30883" y="9004"/>
                  </a:lnTo>
                  <a:lnTo>
                    <a:pt x="35943" y="0"/>
                  </a:lnTo>
                  <a:lnTo>
                    <a:pt x="35385" y="0"/>
                  </a:lnTo>
                  <a:lnTo>
                    <a:pt x="30436" y="8781"/>
                  </a:lnTo>
                  <a:lnTo>
                    <a:pt x="30287" y="8967"/>
                  </a:lnTo>
                  <a:lnTo>
                    <a:pt x="30139" y="9153"/>
                  </a:lnTo>
                  <a:lnTo>
                    <a:pt x="29990" y="9302"/>
                  </a:lnTo>
                  <a:lnTo>
                    <a:pt x="29766" y="9451"/>
                  </a:lnTo>
                  <a:lnTo>
                    <a:pt x="29580" y="9525"/>
                  </a:lnTo>
                  <a:lnTo>
                    <a:pt x="29357" y="9599"/>
                  </a:lnTo>
                  <a:lnTo>
                    <a:pt x="29097" y="9674"/>
                  </a:lnTo>
                  <a:lnTo>
                    <a:pt x="6847" y="9674"/>
                  </a:lnTo>
                  <a:lnTo>
                    <a:pt x="6586" y="9599"/>
                  </a:lnTo>
                  <a:lnTo>
                    <a:pt x="6363" y="9525"/>
                  </a:lnTo>
                  <a:lnTo>
                    <a:pt x="6177" y="9451"/>
                  </a:lnTo>
                  <a:lnTo>
                    <a:pt x="5954" y="9302"/>
                  </a:lnTo>
                  <a:lnTo>
                    <a:pt x="5805" y="9153"/>
                  </a:lnTo>
                  <a:lnTo>
                    <a:pt x="5656" y="8967"/>
                  </a:lnTo>
                  <a:lnTo>
                    <a:pt x="5507" y="8781"/>
                  </a:lnTo>
                  <a:lnTo>
                    <a:pt x="559"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0"/>
            <p:cNvSpPr/>
            <p:nvPr/>
          </p:nvSpPr>
          <p:spPr>
            <a:xfrm>
              <a:off x="3652800" y="848325"/>
              <a:ext cx="1214825" cy="830650"/>
            </a:xfrm>
            <a:custGeom>
              <a:avLst/>
              <a:gdLst/>
              <a:ahLst/>
              <a:cxnLst/>
              <a:rect l="l" t="t" r="r" b="b"/>
              <a:pathLst>
                <a:path w="48593" h="33226" extrusionOk="0">
                  <a:moveTo>
                    <a:pt x="5990" y="0"/>
                  </a:moveTo>
                  <a:lnTo>
                    <a:pt x="298" y="10120"/>
                  </a:lnTo>
                  <a:lnTo>
                    <a:pt x="149" y="10381"/>
                  </a:lnTo>
                  <a:lnTo>
                    <a:pt x="74" y="10678"/>
                  </a:lnTo>
                  <a:lnTo>
                    <a:pt x="0" y="10939"/>
                  </a:lnTo>
                  <a:lnTo>
                    <a:pt x="0" y="11236"/>
                  </a:lnTo>
                  <a:lnTo>
                    <a:pt x="0" y="11534"/>
                  </a:lnTo>
                  <a:lnTo>
                    <a:pt x="74" y="11832"/>
                  </a:lnTo>
                  <a:lnTo>
                    <a:pt x="149" y="12092"/>
                  </a:lnTo>
                  <a:lnTo>
                    <a:pt x="298" y="12353"/>
                  </a:lnTo>
                  <a:lnTo>
                    <a:pt x="11385" y="32035"/>
                  </a:lnTo>
                  <a:lnTo>
                    <a:pt x="11571" y="32296"/>
                  </a:lnTo>
                  <a:lnTo>
                    <a:pt x="11757" y="32519"/>
                  </a:lnTo>
                  <a:lnTo>
                    <a:pt x="11981" y="32742"/>
                  </a:lnTo>
                  <a:lnTo>
                    <a:pt x="12241" y="32891"/>
                  </a:lnTo>
                  <a:lnTo>
                    <a:pt x="12502" y="33040"/>
                  </a:lnTo>
                  <a:lnTo>
                    <a:pt x="12799" y="33151"/>
                  </a:lnTo>
                  <a:lnTo>
                    <a:pt x="13097" y="33189"/>
                  </a:lnTo>
                  <a:lnTo>
                    <a:pt x="13395" y="33226"/>
                  </a:lnTo>
                  <a:lnTo>
                    <a:pt x="35198" y="33226"/>
                  </a:lnTo>
                  <a:lnTo>
                    <a:pt x="35496" y="33189"/>
                  </a:lnTo>
                  <a:lnTo>
                    <a:pt x="35793" y="33151"/>
                  </a:lnTo>
                  <a:lnTo>
                    <a:pt x="36091" y="33040"/>
                  </a:lnTo>
                  <a:lnTo>
                    <a:pt x="36351" y="32891"/>
                  </a:lnTo>
                  <a:lnTo>
                    <a:pt x="36612" y="32742"/>
                  </a:lnTo>
                  <a:lnTo>
                    <a:pt x="36835" y="32519"/>
                  </a:lnTo>
                  <a:lnTo>
                    <a:pt x="37021" y="32296"/>
                  </a:lnTo>
                  <a:lnTo>
                    <a:pt x="37207" y="32035"/>
                  </a:lnTo>
                  <a:lnTo>
                    <a:pt x="48295" y="12353"/>
                  </a:lnTo>
                  <a:lnTo>
                    <a:pt x="48444" y="12092"/>
                  </a:lnTo>
                  <a:lnTo>
                    <a:pt x="48518" y="11832"/>
                  </a:lnTo>
                  <a:lnTo>
                    <a:pt x="48592" y="11534"/>
                  </a:lnTo>
                  <a:lnTo>
                    <a:pt x="48592" y="11236"/>
                  </a:lnTo>
                  <a:lnTo>
                    <a:pt x="48592" y="10939"/>
                  </a:lnTo>
                  <a:lnTo>
                    <a:pt x="48518" y="10678"/>
                  </a:lnTo>
                  <a:lnTo>
                    <a:pt x="48444" y="10381"/>
                  </a:lnTo>
                  <a:lnTo>
                    <a:pt x="48295" y="10120"/>
                  </a:lnTo>
                  <a:lnTo>
                    <a:pt x="42602" y="0"/>
                  </a:lnTo>
                  <a:lnTo>
                    <a:pt x="42007" y="0"/>
                  </a:lnTo>
                  <a:lnTo>
                    <a:pt x="47885" y="10344"/>
                  </a:lnTo>
                  <a:lnTo>
                    <a:pt x="47960" y="10567"/>
                  </a:lnTo>
                  <a:lnTo>
                    <a:pt x="48034" y="10790"/>
                  </a:lnTo>
                  <a:lnTo>
                    <a:pt x="48109" y="11013"/>
                  </a:lnTo>
                  <a:lnTo>
                    <a:pt x="48109" y="11236"/>
                  </a:lnTo>
                  <a:lnTo>
                    <a:pt x="48109" y="11460"/>
                  </a:lnTo>
                  <a:lnTo>
                    <a:pt x="48034" y="11683"/>
                  </a:lnTo>
                  <a:lnTo>
                    <a:pt x="47960" y="11906"/>
                  </a:lnTo>
                  <a:lnTo>
                    <a:pt x="47885" y="12129"/>
                  </a:lnTo>
                  <a:lnTo>
                    <a:pt x="36761" y="31812"/>
                  </a:lnTo>
                  <a:lnTo>
                    <a:pt x="36649" y="31998"/>
                  </a:lnTo>
                  <a:lnTo>
                    <a:pt x="36463" y="32184"/>
                  </a:lnTo>
                  <a:lnTo>
                    <a:pt x="36314" y="32333"/>
                  </a:lnTo>
                  <a:lnTo>
                    <a:pt x="36091" y="32482"/>
                  </a:lnTo>
                  <a:lnTo>
                    <a:pt x="35905" y="32593"/>
                  </a:lnTo>
                  <a:lnTo>
                    <a:pt x="35682" y="32668"/>
                  </a:lnTo>
                  <a:lnTo>
                    <a:pt x="35458" y="32705"/>
                  </a:lnTo>
                  <a:lnTo>
                    <a:pt x="13171" y="32705"/>
                  </a:lnTo>
                  <a:lnTo>
                    <a:pt x="12911" y="32668"/>
                  </a:lnTo>
                  <a:lnTo>
                    <a:pt x="12688" y="32593"/>
                  </a:lnTo>
                  <a:lnTo>
                    <a:pt x="12502" y="32482"/>
                  </a:lnTo>
                  <a:lnTo>
                    <a:pt x="12316" y="32333"/>
                  </a:lnTo>
                  <a:lnTo>
                    <a:pt x="12130" y="32184"/>
                  </a:lnTo>
                  <a:lnTo>
                    <a:pt x="11981" y="31998"/>
                  </a:lnTo>
                  <a:lnTo>
                    <a:pt x="11832" y="31812"/>
                  </a:lnTo>
                  <a:lnTo>
                    <a:pt x="707" y="12129"/>
                  </a:lnTo>
                  <a:lnTo>
                    <a:pt x="633" y="11906"/>
                  </a:lnTo>
                  <a:lnTo>
                    <a:pt x="558" y="11683"/>
                  </a:lnTo>
                  <a:lnTo>
                    <a:pt x="521" y="11460"/>
                  </a:lnTo>
                  <a:lnTo>
                    <a:pt x="484" y="11236"/>
                  </a:lnTo>
                  <a:lnTo>
                    <a:pt x="521" y="11013"/>
                  </a:lnTo>
                  <a:lnTo>
                    <a:pt x="558" y="10790"/>
                  </a:lnTo>
                  <a:lnTo>
                    <a:pt x="633" y="10567"/>
                  </a:lnTo>
                  <a:lnTo>
                    <a:pt x="707" y="10344"/>
                  </a:lnTo>
                  <a:lnTo>
                    <a:pt x="6586"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0"/>
            <p:cNvSpPr/>
            <p:nvPr/>
          </p:nvSpPr>
          <p:spPr>
            <a:xfrm>
              <a:off x="4787600" y="848325"/>
              <a:ext cx="899500" cy="253950"/>
            </a:xfrm>
            <a:custGeom>
              <a:avLst/>
              <a:gdLst/>
              <a:ahLst/>
              <a:cxnLst/>
              <a:rect l="l" t="t" r="r" b="b"/>
              <a:pathLst>
                <a:path w="35980" h="10158" extrusionOk="0">
                  <a:moveTo>
                    <a:pt x="1" y="0"/>
                  </a:moveTo>
                  <a:lnTo>
                    <a:pt x="5098" y="9004"/>
                  </a:lnTo>
                  <a:lnTo>
                    <a:pt x="5247" y="9265"/>
                  </a:lnTo>
                  <a:lnTo>
                    <a:pt x="5433" y="9488"/>
                  </a:lnTo>
                  <a:lnTo>
                    <a:pt x="5656" y="9711"/>
                  </a:lnTo>
                  <a:lnTo>
                    <a:pt x="5917" y="9860"/>
                  </a:lnTo>
                  <a:lnTo>
                    <a:pt x="6177" y="10009"/>
                  </a:lnTo>
                  <a:lnTo>
                    <a:pt x="6475" y="10083"/>
                  </a:lnTo>
                  <a:lnTo>
                    <a:pt x="6772" y="10157"/>
                  </a:lnTo>
                  <a:lnTo>
                    <a:pt x="29171" y="10157"/>
                  </a:lnTo>
                  <a:lnTo>
                    <a:pt x="29469" y="10083"/>
                  </a:lnTo>
                  <a:lnTo>
                    <a:pt x="29766" y="10009"/>
                  </a:lnTo>
                  <a:lnTo>
                    <a:pt x="30027" y="9860"/>
                  </a:lnTo>
                  <a:lnTo>
                    <a:pt x="30287" y="9711"/>
                  </a:lnTo>
                  <a:lnTo>
                    <a:pt x="30510" y="9488"/>
                  </a:lnTo>
                  <a:lnTo>
                    <a:pt x="30696" y="9265"/>
                  </a:lnTo>
                  <a:lnTo>
                    <a:pt x="30882" y="9004"/>
                  </a:lnTo>
                  <a:lnTo>
                    <a:pt x="35980" y="0"/>
                  </a:lnTo>
                  <a:lnTo>
                    <a:pt x="35384" y="0"/>
                  </a:lnTo>
                  <a:lnTo>
                    <a:pt x="30436" y="8781"/>
                  </a:lnTo>
                  <a:lnTo>
                    <a:pt x="30324" y="8967"/>
                  </a:lnTo>
                  <a:lnTo>
                    <a:pt x="30138" y="9153"/>
                  </a:lnTo>
                  <a:lnTo>
                    <a:pt x="29989" y="9302"/>
                  </a:lnTo>
                  <a:lnTo>
                    <a:pt x="29803" y="9451"/>
                  </a:lnTo>
                  <a:lnTo>
                    <a:pt x="29580" y="9525"/>
                  </a:lnTo>
                  <a:lnTo>
                    <a:pt x="29357" y="9599"/>
                  </a:lnTo>
                  <a:lnTo>
                    <a:pt x="29134" y="9674"/>
                  </a:lnTo>
                  <a:lnTo>
                    <a:pt x="6847" y="9674"/>
                  </a:lnTo>
                  <a:lnTo>
                    <a:pt x="6623" y="9599"/>
                  </a:lnTo>
                  <a:lnTo>
                    <a:pt x="6400" y="9525"/>
                  </a:lnTo>
                  <a:lnTo>
                    <a:pt x="6177" y="9451"/>
                  </a:lnTo>
                  <a:lnTo>
                    <a:pt x="5991" y="9302"/>
                  </a:lnTo>
                  <a:lnTo>
                    <a:pt x="5805" y="9153"/>
                  </a:lnTo>
                  <a:lnTo>
                    <a:pt x="5656" y="8967"/>
                  </a:lnTo>
                  <a:lnTo>
                    <a:pt x="5507" y="8781"/>
                  </a:lnTo>
                  <a:lnTo>
                    <a:pt x="559"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0"/>
            <p:cNvSpPr/>
            <p:nvPr/>
          </p:nvSpPr>
          <p:spPr>
            <a:xfrm>
              <a:off x="4629475" y="1156200"/>
              <a:ext cx="1214825" cy="1098550"/>
            </a:xfrm>
            <a:custGeom>
              <a:avLst/>
              <a:gdLst/>
              <a:ahLst/>
              <a:cxnLst/>
              <a:rect l="l" t="t" r="r" b="b"/>
              <a:pathLst>
                <a:path w="48593" h="43942" extrusionOk="0">
                  <a:moveTo>
                    <a:pt x="35198" y="484"/>
                  </a:moveTo>
                  <a:lnTo>
                    <a:pt x="35459" y="521"/>
                  </a:lnTo>
                  <a:lnTo>
                    <a:pt x="35682" y="559"/>
                  </a:lnTo>
                  <a:lnTo>
                    <a:pt x="35905" y="633"/>
                  </a:lnTo>
                  <a:lnTo>
                    <a:pt x="36128" y="745"/>
                  </a:lnTo>
                  <a:lnTo>
                    <a:pt x="36314" y="856"/>
                  </a:lnTo>
                  <a:lnTo>
                    <a:pt x="36463" y="1042"/>
                  </a:lnTo>
                  <a:lnTo>
                    <a:pt x="36649" y="1191"/>
                  </a:lnTo>
                  <a:lnTo>
                    <a:pt x="36761" y="1414"/>
                  </a:lnTo>
                  <a:lnTo>
                    <a:pt x="47886" y="21097"/>
                  </a:lnTo>
                  <a:lnTo>
                    <a:pt x="47997" y="21283"/>
                  </a:lnTo>
                  <a:lnTo>
                    <a:pt x="48072" y="21506"/>
                  </a:lnTo>
                  <a:lnTo>
                    <a:pt x="48109" y="21729"/>
                  </a:lnTo>
                  <a:lnTo>
                    <a:pt x="48109" y="21953"/>
                  </a:lnTo>
                  <a:lnTo>
                    <a:pt x="48109" y="22213"/>
                  </a:lnTo>
                  <a:lnTo>
                    <a:pt x="48072" y="22436"/>
                  </a:lnTo>
                  <a:lnTo>
                    <a:pt x="47997" y="22622"/>
                  </a:lnTo>
                  <a:lnTo>
                    <a:pt x="47886" y="22846"/>
                  </a:lnTo>
                  <a:lnTo>
                    <a:pt x="36761" y="42528"/>
                  </a:lnTo>
                  <a:lnTo>
                    <a:pt x="36649" y="42714"/>
                  </a:lnTo>
                  <a:lnTo>
                    <a:pt x="36463" y="42900"/>
                  </a:lnTo>
                  <a:lnTo>
                    <a:pt x="36314" y="43049"/>
                  </a:lnTo>
                  <a:lnTo>
                    <a:pt x="36128" y="43198"/>
                  </a:lnTo>
                  <a:lnTo>
                    <a:pt x="35905" y="43309"/>
                  </a:lnTo>
                  <a:lnTo>
                    <a:pt x="35682" y="43384"/>
                  </a:lnTo>
                  <a:lnTo>
                    <a:pt x="35459" y="43421"/>
                  </a:lnTo>
                  <a:lnTo>
                    <a:pt x="35198" y="43458"/>
                  </a:lnTo>
                  <a:lnTo>
                    <a:pt x="13395" y="43458"/>
                  </a:lnTo>
                  <a:lnTo>
                    <a:pt x="13172" y="43421"/>
                  </a:lnTo>
                  <a:lnTo>
                    <a:pt x="12948" y="43384"/>
                  </a:lnTo>
                  <a:lnTo>
                    <a:pt x="12725" y="43309"/>
                  </a:lnTo>
                  <a:lnTo>
                    <a:pt x="12502" y="43198"/>
                  </a:lnTo>
                  <a:lnTo>
                    <a:pt x="12316" y="43049"/>
                  </a:lnTo>
                  <a:lnTo>
                    <a:pt x="12130" y="42900"/>
                  </a:lnTo>
                  <a:lnTo>
                    <a:pt x="11981" y="42714"/>
                  </a:lnTo>
                  <a:lnTo>
                    <a:pt x="11832" y="42528"/>
                  </a:lnTo>
                  <a:lnTo>
                    <a:pt x="745" y="22846"/>
                  </a:lnTo>
                  <a:lnTo>
                    <a:pt x="633" y="22622"/>
                  </a:lnTo>
                  <a:lnTo>
                    <a:pt x="559" y="22436"/>
                  </a:lnTo>
                  <a:lnTo>
                    <a:pt x="521" y="22213"/>
                  </a:lnTo>
                  <a:lnTo>
                    <a:pt x="484" y="21953"/>
                  </a:lnTo>
                  <a:lnTo>
                    <a:pt x="521" y="21729"/>
                  </a:lnTo>
                  <a:lnTo>
                    <a:pt x="559" y="21506"/>
                  </a:lnTo>
                  <a:lnTo>
                    <a:pt x="633" y="21283"/>
                  </a:lnTo>
                  <a:lnTo>
                    <a:pt x="745" y="21097"/>
                  </a:lnTo>
                  <a:lnTo>
                    <a:pt x="11832" y="1414"/>
                  </a:lnTo>
                  <a:lnTo>
                    <a:pt x="11981" y="1191"/>
                  </a:lnTo>
                  <a:lnTo>
                    <a:pt x="12130" y="1042"/>
                  </a:lnTo>
                  <a:lnTo>
                    <a:pt x="12316" y="856"/>
                  </a:lnTo>
                  <a:lnTo>
                    <a:pt x="12502" y="745"/>
                  </a:lnTo>
                  <a:lnTo>
                    <a:pt x="12725" y="633"/>
                  </a:lnTo>
                  <a:lnTo>
                    <a:pt x="12948" y="559"/>
                  </a:lnTo>
                  <a:lnTo>
                    <a:pt x="13172" y="521"/>
                  </a:lnTo>
                  <a:lnTo>
                    <a:pt x="13395" y="484"/>
                  </a:lnTo>
                  <a:close/>
                  <a:moveTo>
                    <a:pt x="13097" y="1"/>
                  </a:moveTo>
                  <a:lnTo>
                    <a:pt x="12800" y="75"/>
                  </a:lnTo>
                  <a:lnTo>
                    <a:pt x="12502" y="187"/>
                  </a:lnTo>
                  <a:lnTo>
                    <a:pt x="12242" y="298"/>
                  </a:lnTo>
                  <a:lnTo>
                    <a:pt x="12018" y="484"/>
                  </a:lnTo>
                  <a:lnTo>
                    <a:pt x="11758" y="670"/>
                  </a:lnTo>
                  <a:lnTo>
                    <a:pt x="11572" y="893"/>
                  </a:lnTo>
                  <a:lnTo>
                    <a:pt x="11423" y="1154"/>
                  </a:lnTo>
                  <a:lnTo>
                    <a:pt x="298" y="20836"/>
                  </a:lnTo>
                  <a:lnTo>
                    <a:pt x="149" y="21097"/>
                  </a:lnTo>
                  <a:lnTo>
                    <a:pt x="75" y="21394"/>
                  </a:lnTo>
                  <a:lnTo>
                    <a:pt x="38" y="21692"/>
                  </a:lnTo>
                  <a:lnTo>
                    <a:pt x="0" y="21953"/>
                  </a:lnTo>
                  <a:lnTo>
                    <a:pt x="38" y="22250"/>
                  </a:lnTo>
                  <a:lnTo>
                    <a:pt x="75" y="22548"/>
                  </a:lnTo>
                  <a:lnTo>
                    <a:pt x="149" y="22808"/>
                  </a:lnTo>
                  <a:lnTo>
                    <a:pt x="298" y="23106"/>
                  </a:lnTo>
                  <a:lnTo>
                    <a:pt x="11423" y="42788"/>
                  </a:lnTo>
                  <a:lnTo>
                    <a:pt x="11572" y="43012"/>
                  </a:lnTo>
                  <a:lnTo>
                    <a:pt x="11758" y="43272"/>
                  </a:lnTo>
                  <a:lnTo>
                    <a:pt x="11981" y="43458"/>
                  </a:lnTo>
                  <a:lnTo>
                    <a:pt x="12242" y="43607"/>
                  </a:lnTo>
                  <a:lnTo>
                    <a:pt x="12502" y="43756"/>
                  </a:lnTo>
                  <a:lnTo>
                    <a:pt x="12800" y="43867"/>
                  </a:lnTo>
                  <a:lnTo>
                    <a:pt x="13097" y="43905"/>
                  </a:lnTo>
                  <a:lnTo>
                    <a:pt x="13395" y="43942"/>
                  </a:lnTo>
                  <a:lnTo>
                    <a:pt x="35198" y="43942"/>
                  </a:lnTo>
                  <a:lnTo>
                    <a:pt x="35496" y="43905"/>
                  </a:lnTo>
                  <a:lnTo>
                    <a:pt x="35794" y="43867"/>
                  </a:lnTo>
                  <a:lnTo>
                    <a:pt x="36091" y="43756"/>
                  </a:lnTo>
                  <a:lnTo>
                    <a:pt x="36352" y="43607"/>
                  </a:lnTo>
                  <a:lnTo>
                    <a:pt x="36612" y="43458"/>
                  </a:lnTo>
                  <a:lnTo>
                    <a:pt x="36835" y="43272"/>
                  </a:lnTo>
                  <a:lnTo>
                    <a:pt x="37021" y="43012"/>
                  </a:lnTo>
                  <a:lnTo>
                    <a:pt x="37207" y="42788"/>
                  </a:lnTo>
                  <a:lnTo>
                    <a:pt x="48295" y="23106"/>
                  </a:lnTo>
                  <a:lnTo>
                    <a:pt x="48444" y="22808"/>
                  </a:lnTo>
                  <a:lnTo>
                    <a:pt x="48518" y="22548"/>
                  </a:lnTo>
                  <a:lnTo>
                    <a:pt x="48593" y="22250"/>
                  </a:lnTo>
                  <a:lnTo>
                    <a:pt x="48593" y="21953"/>
                  </a:lnTo>
                  <a:lnTo>
                    <a:pt x="48593" y="21692"/>
                  </a:lnTo>
                  <a:lnTo>
                    <a:pt x="48518" y="21394"/>
                  </a:lnTo>
                  <a:lnTo>
                    <a:pt x="48444" y="21097"/>
                  </a:lnTo>
                  <a:lnTo>
                    <a:pt x="48295" y="20836"/>
                  </a:lnTo>
                  <a:lnTo>
                    <a:pt x="37207" y="1154"/>
                  </a:lnTo>
                  <a:lnTo>
                    <a:pt x="37021" y="893"/>
                  </a:lnTo>
                  <a:lnTo>
                    <a:pt x="36835" y="670"/>
                  </a:lnTo>
                  <a:lnTo>
                    <a:pt x="36612" y="484"/>
                  </a:lnTo>
                  <a:lnTo>
                    <a:pt x="36352" y="298"/>
                  </a:lnTo>
                  <a:lnTo>
                    <a:pt x="36091" y="187"/>
                  </a:lnTo>
                  <a:lnTo>
                    <a:pt x="35794" y="75"/>
                  </a:lnTo>
                  <a:lnTo>
                    <a:pt x="35496" y="1"/>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0"/>
            <p:cNvSpPr/>
            <p:nvPr/>
          </p:nvSpPr>
          <p:spPr>
            <a:xfrm>
              <a:off x="5606150" y="848325"/>
              <a:ext cx="1215775" cy="830650"/>
            </a:xfrm>
            <a:custGeom>
              <a:avLst/>
              <a:gdLst/>
              <a:ahLst/>
              <a:cxnLst/>
              <a:rect l="l" t="t" r="r" b="b"/>
              <a:pathLst>
                <a:path w="48631" h="33226" extrusionOk="0">
                  <a:moveTo>
                    <a:pt x="6028" y="0"/>
                  </a:moveTo>
                  <a:lnTo>
                    <a:pt x="298" y="10120"/>
                  </a:lnTo>
                  <a:lnTo>
                    <a:pt x="187" y="10381"/>
                  </a:lnTo>
                  <a:lnTo>
                    <a:pt x="75" y="10678"/>
                  </a:lnTo>
                  <a:lnTo>
                    <a:pt x="38" y="10939"/>
                  </a:lnTo>
                  <a:lnTo>
                    <a:pt x="1" y="11236"/>
                  </a:lnTo>
                  <a:lnTo>
                    <a:pt x="38" y="11534"/>
                  </a:lnTo>
                  <a:lnTo>
                    <a:pt x="75" y="11832"/>
                  </a:lnTo>
                  <a:lnTo>
                    <a:pt x="187" y="12092"/>
                  </a:lnTo>
                  <a:lnTo>
                    <a:pt x="298" y="12353"/>
                  </a:lnTo>
                  <a:lnTo>
                    <a:pt x="11423" y="32035"/>
                  </a:lnTo>
                  <a:lnTo>
                    <a:pt x="11572" y="32296"/>
                  </a:lnTo>
                  <a:lnTo>
                    <a:pt x="11795" y="32519"/>
                  </a:lnTo>
                  <a:lnTo>
                    <a:pt x="12019" y="32742"/>
                  </a:lnTo>
                  <a:lnTo>
                    <a:pt x="12242" y="32891"/>
                  </a:lnTo>
                  <a:lnTo>
                    <a:pt x="12502" y="33040"/>
                  </a:lnTo>
                  <a:lnTo>
                    <a:pt x="12800" y="33151"/>
                  </a:lnTo>
                  <a:lnTo>
                    <a:pt x="13098" y="33189"/>
                  </a:lnTo>
                  <a:lnTo>
                    <a:pt x="13395" y="33226"/>
                  </a:lnTo>
                  <a:lnTo>
                    <a:pt x="35199" y="33226"/>
                  </a:lnTo>
                  <a:lnTo>
                    <a:pt x="35534" y="33189"/>
                  </a:lnTo>
                  <a:lnTo>
                    <a:pt x="35794" y="33151"/>
                  </a:lnTo>
                  <a:lnTo>
                    <a:pt x="36092" y="33040"/>
                  </a:lnTo>
                  <a:lnTo>
                    <a:pt x="36352" y="32891"/>
                  </a:lnTo>
                  <a:lnTo>
                    <a:pt x="36613" y="32742"/>
                  </a:lnTo>
                  <a:lnTo>
                    <a:pt x="36836" y="32519"/>
                  </a:lnTo>
                  <a:lnTo>
                    <a:pt x="37022" y="32296"/>
                  </a:lnTo>
                  <a:lnTo>
                    <a:pt x="37208" y="32035"/>
                  </a:lnTo>
                  <a:lnTo>
                    <a:pt x="48333" y="12353"/>
                  </a:lnTo>
                  <a:lnTo>
                    <a:pt x="48444" y="12092"/>
                  </a:lnTo>
                  <a:lnTo>
                    <a:pt x="48556" y="11832"/>
                  </a:lnTo>
                  <a:lnTo>
                    <a:pt x="48593" y="11534"/>
                  </a:lnTo>
                  <a:lnTo>
                    <a:pt x="48630" y="11236"/>
                  </a:lnTo>
                  <a:lnTo>
                    <a:pt x="48593" y="10939"/>
                  </a:lnTo>
                  <a:lnTo>
                    <a:pt x="48556" y="10678"/>
                  </a:lnTo>
                  <a:lnTo>
                    <a:pt x="48444" y="10381"/>
                  </a:lnTo>
                  <a:lnTo>
                    <a:pt x="48333" y="10120"/>
                  </a:lnTo>
                  <a:lnTo>
                    <a:pt x="42603" y="0"/>
                  </a:lnTo>
                  <a:lnTo>
                    <a:pt x="42045" y="0"/>
                  </a:lnTo>
                  <a:lnTo>
                    <a:pt x="47886" y="10344"/>
                  </a:lnTo>
                  <a:lnTo>
                    <a:pt x="47998" y="10567"/>
                  </a:lnTo>
                  <a:lnTo>
                    <a:pt x="48072" y="10790"/>
                  </a:lnTo>
                  <a:lnTo>
                    <a:pt x="48109" y="11013"/>
                  </a:lnTo>
                  <a:lnTo>
                    <a:pt x="48109" y="11236"/>
                  </a:lnTo>
                  <a:lnTo>
                    <a:pt x="48109" y="11460"/>
                  </a:lnTo>
                  <a:lnTo>
                    <a:pt x="48072" y="11683"/>
                  </a:lnTo>
                  <a:lnTo>
                    <a:pt x="47998" y="11906"/>
                  </a:lnTo>
                  <a:lnTo>
                    <a:pt x="47886" y="12129"/>
                  </a:lnTo>
                  <a:lnTo>
                    <a:pt x="36761" y="31812"/>
                  </a:lnTo>
                  <a:lnTo>
                    <a:pt x="36650" y="31998"/>
                  </a:lnTo>
                  <a:lnTo>
                    <a:pt x="36501" y="32184"/>
                  </a:lnTo>
                  <a:lnTo>
                    <a:pt x="36315" y="32333"/>
                  </a:lnTo>
                  <a:lnTo>
                    <a:pt x="36129" y="32482"/>
                  </a:lnTo>
                  <a:lnTo>
                    <a:pt x="35906" y="32593"/>
                  </a:lnTo>
                  <a:lnTo>
                    <a:pt x="35682" y="32668"/>
                  </a:lnTo>
                  <a:lnTo>
                    <a:pt x="35459" y="32705"/>
                  </a:lnTo>
                  <a:lnTo>
                    <a:pt x="13172" y="32705"/>
                  </a:lnTo>
                  <a:lnTo>
                    <a:pt x="12949" y="32668"/>
                  </a:lnTo>
                  <a:lnTo>
                    <a:pt x="12726" y="32593"/>
                  </a:lnTo>
                  <a:lnTo>
                    <a:pt x="12502" y="32482"/>
                  </a:lnTo>
                  <a:lnTo>
                    <a:pt x="12316" y="32333"/>
                  </a:lnTo>
                  <a:lnTo>
                    <a:pt x="12130" y="32184"/>
                  </a:lnTo>
                  <a:lnTo>
                    <a:pt x="11981" y="31998"/>
                  </a:lnTo>
                  <a:lnTo>
                    <a:pt x="11833" y="31812"/>
                  </a:lnTo>
                  <a:lnTo>
                    <a:pt x="745" y="12129"/>
                  </a:lnTo>
                  <a:lnTo>
                    <a:pt x="633" y="11906"/>
                  </a:lnTo>
                  <a:lnTo>
                    <a:pt x="559" y="11683"/>
                  </a:lnTo>
                  <a:lnTo>
                    <a:pt x="522" y="11460"/>
                  </a:lnTo>
                  <a:lnTo>
                    <a:pt x="484" y="11236"/>
                  </a:lnTo>
                  <a:lnTo>
                    <a:pt x="522" y="11013"/>
                  </a:lnTo>
                  <a:lnTo>
                    <a:pt x="559" y="10790"/>
                  </a:lnTo>
                  <a:lnTo>
                    <a:pt x="633" y="10567"/>
                  </a:lnTo>
                  <a:lnTo>
                    <a:pt x="745" y="10344"/>
                  </a:lnTo>
                  <a:lnTo>
                    <a:pt x="6586"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0"/>
            <p:cNvSpPr/>
            <p:nvPr/>
          </p:nvSpPr>
          <p:spPr>
            <a:xfrm>
              <a:off x="5606150" y="1731975"/>
              <a:ext cx="1215775" cy="1098550"/>
            </a:xfrm>
            <a:custGeom>
              <a:avLst/>
              <a:gdLst/>
              <a:ahLst/>
              <a:cxnLst/>
              <a:rect l="l" t="t" r="r" b="b"/>
              <a:pathLst>
                <a:path w="48631" h="43942" extrusionOk="0">
                  <a:moveTo>
                    <a:pt x="35199" y="484"/>
                  </a:moveTo>
                  <a:lnTo>
                    <a:pt x="35459" y="521"/>
                  </a:lnTo>
                  <a:lnTo>
                    <a:pt x="35682" y="559"/>
                  </a:lnTo>
                  <a:lnTo>
                    <a:pt x="35906" y="633"/>
                  </a:lnTo>
                  <a:lnTo>
                    <a:pt x="36129" y="745"/>
                  </a:lnTo>
                  <a:lnTo>
                    <a:pt x="36315" y="894"/>
                  </a:lnTo>
                  <a:lnTo>
                    <a:pt x="36501" y="1042"/>
                  </a:lnTo>
                  <a:lnTo>
                    <a:pt x="36650" y="1228"/>
                  </a:lnTo>
                  <a:lnTo>
                    <a:pt x="36761" y="1414"/>
                  </a:lnTo>
                  <a:lnTo>
                    <a:pt x="47886" y="21097"/>
                  </a:lnTo>
                  <a:lnTo>
                    <a:pt x="47998" y="21283"/>
                  </a:lnTo>
                  <a:lnTo>
                    <a:pt x="48072" y="21506"/>
                  </a:lnTo>
                  <a:lnTo>
                    <a:pt x="48109" y="21729"/>
                  </a:lnTo>
                  <a:lnTo>
                    <a:pt x="48109" y="21990"/>
                  </a:lnTo>
                  <a:lnTo>
                    <a:pt x="48109" y="22213"/>
                  </a:lnTo>
                  <a:lnTo>
                    <a:pt x="48072" y="22436"/>
                  </a:lnTo>
                  <a:lnTo>
                    <a:pt x="47998" y="22660"/>
                  </a:lnTo>
                  <a:lnTo>
                    <a:pt x="47886" y="22846"/>
                  </a:lnTo>
                  <a:lnTo>
                    <a:pt x="36761" y="42528"/>
                  </a:lnTo>
                  <a:lnTo>
                    <a:pt x="36650" y="42751"/>
                  </a:lnTo>
                  <a:lnTo>
                    <a:pt x="36501" y="42900"/>
                  </a:lnTo>
                  <a:lnTo>
                    <a:pt x="36315" y="43086"/>
                  </a:lnTo>
                  <a:lnTo>
                    <a:pt x="36129" y="43198"/>
                  </a:lnTo>
                  <a:lnTo>
                    <a:pt x="35906" y="43309"/>
                  </a:lnTo>
                  <a:lnTo>
                    <a:pt x="35682" y="43384"/>
                  </a:lnTo>
                  <a:lnTo>
                    <a:pt x="35459" y="43421"/>
                  </a:lnTo>
                  <a:lnTo>
                    <a:pt x="35199" y="43458"/>
                  </a:lnTo>
                  <a:lnTo>
                    <a:pt x="13395" y="43458"/>
                  </a:lnTo>
                  <a:lnTo>
                    <a:pt x="13172" y="43421"/>
                  </a:lnTo>
                  <a:lnTo>
                    <a:pt x="12949" y="43384"/>
                  </a:lnTo>
                  <a:lnTo>
                    <a:pt x="12726" y="43309"/>
                  </a:lnTo>
                  <a:lnTo>
                    <a:pt x="12502" y="43198"/>
                  </a:lnTo>
                  <a:lnTo>
                    <a:pt x="12316" y="43086"/>
                  </a:lnTo>
                  <a:lnTo>
                    <a:pt x="12130" y="42900"/>
                  </a:lnTo>
                  <a:lnTo>
                    <a:pt x="11981" y="42751"/>
                  </a:lnTo>
                  <a:lnTo>
                    <a:pt x="11833" y="42528"/>
                  </a:lnTo>
                  <a:lnTo>
                    <a:pt x="745" y="22846"/>
                  </a:lnTo>
                  <a:lnTo>
                    <a:pt x="633" y="22660"/>
                  </a:lnTo>
                  <a:lnTo>
                    <a:pt x="559" y="22436"/>
                  </a:lnTo>
                  <a:lnTo>
                    <a:pt x="522" y="22213"/>
                  </a:lnTo>
                  <a:lnTo>
                    <a:pt x="484" y="21990"/>
                  </a:lnTo>
                  <a:lnTo>
                    <a:pt x="522" y="21729"/>
                  </a:lnTo>
                  <a:lnTo>
                    <a:pt x="559" y="21506"/>
                  </a:lnTo>
                  <a:lnTo>
                    <a:pt x="633" y="21283"/>
                  </a:lnTo>
                  <a:lnTo>
                    <a:pt x="745" y="21097"/>
                  </a:lnTo>
                  <a:lnTo>
                    <a:pt x="11833" y="1414"/>
                  </a:lnTo>
                  <a:lnTo>
                    <a:pt x="11981" y="1228"/>
                  </a:lnTo>
                  <a:lnTo>
                    <a:pt x="12130" y="1042"/>
                  </a:lnTo>
                  <a:lnTo>
                    <a:pt x="12316" y="894"/>
                  </a:lnTo>
                  <a:lnTo>
                    <a:pt x="12502" y="745"/>
                  </a:lnTo>
                  <a:lnTo>
                    <a:pt x="12726" y="633"/>
                  </a:lnTo>
                  <a:lnTo>
                    <a:pt x="12949" y="559"/>
                  </a:lnTo>
                  <a:lnTo>
                    <a:pt x="13172" y="521"/>
                  </a:lnTo>
                  <a:lnTo>
                    <a:pt x="13395" y="484"/>
                  </a:lnTo>
                  <a:close/>
                  <a:moveTo>
                    <a:pt x="13395" y="1"/>
                  </a:moveTo>
                  <a:lnTo>
                    <a:pt x="13098" y="38"/>
                  </a:lnTo>
                  <a:lnTo>
                    <a:pt x="12800" y="75"/>
                  </a:lnTo>
                  <a:lnTo>
                    <a:pt x="12502" y="187"/>
                  </a:lnTo>
                  <a:lnTo>
                    <a:pt x="12242" y="298"/>
                  </a:lnTo>
                  <a:lnTo>
                    <a:pt x="12019" y="484"/>
                  </a:lnTo>
                  <a:lnTo>
                    <a:pt x="11795" y="670"/>
                  </a:lnTo>
                  <a:lnTo>
                    <a:pt x="11572" y="894"/>
                  </a:lnTo>
                  <a:lnTo>
                    <a:pt x="11423" y="1154"/>
                  </a:lnTo>
                  <a:lnTo>
                    <a:pt x="298" y="20836"/>
                  </a:lnTo>
                  <a:lnTo>
                    <a:pt x="187" y="21134"/>
                  </a:lnTo>
                  <a:lnTo>
                    <a:pt x="75" y="21395"/>
                  </a:lnTo>
                  <a:lnTo>
                    <a:pt x="38" y="21692"/>
                  </a:lnTo>
                  <a:lnTo>
                    <a:pt x="1" y="21990"/>
                  </a:lnTo>
                  <a:lnTo>
                    <a:pt x="38" y="22250"/>
                  </a:lnTo>
                  <a:lnTo>
                    <a:pt x="75" y="22548"/>
                  </a:lnTo>
                  <a:lnTo>
                    <a:pt x="187" y="22846"/>
                  </a:lnTo>
                  <a:lnTo>
                    <a:pt x="298" y="23106"/>
                  </a:lnTo>
                  <a:lnTo>
                    <a:pt x="11423" y="42789"/>
                  </a:lnTo>
                  <a:lnTo>
                    <a:pt x="11572" y="43049"/>
                  </a:lnTo>
                  <a:lnTo>
                    <a:pt x="11795" y="43272"/>
                  </a:lnTo>
                  <a:lnTo>
                    <a:pt x="12019" y="43458"/>
                  </a:lnTo>
                  <a:lnTo>
                    <a:pt x="12242" y="43644"/>
                  </a:lnTo>
                  <a:lnTo>
                    <a:pt x="12502" y="43756"/>
                  </a:lnTo>
                  <a:lnTo>
                    <a:pt x="12800" y="43868"/>
                  </a:lnTo>
                  <a:lnTo>
                    <a:pt x="13098" y="43942"/>
                  </a:lnTo>
                  <a:lnTo>
                    <a:pt x="35534" y="43942"/>
                  </a:lnTo>
                  <a:lnTo>
                    <a:pt x="35794" y="43868"/>
                  </a:lnTo>
                  <a:lnTo>
                    <a:pt x="36092" y="43756"/>
                  </a:lnTo>
                  <a:lnTo>
                    <a:pt x="36352" y="43644"/>
                  </a:lnTo>
                  <a:lnTo>
                    <a:pt x="36613" y="43458"/>
                  </a:lnTo>
                  <a:lnTo>
                    <a:pt x="36836" y="43272"/>
                  </a:lnTo>
                  <a:lnTo>
                    <a:pt x="37022" y="43049"/>
                  </a:lnTo>
                  <a:lnTo>
                    <a:pt x="37208" y="42789"/>
                  </a:lnTo>
                  <a:lnTo>
                    <a:pt x="48333" y="23106"/>
                  </a:lnTo>
                  <a:lnTo>
                    <a:pt x="48444" y="22846"/>
                  </a:lnTo>
                  <a:lnTo>
                    <a:pt x="48556" y="22548"/>
                  </a:lnTo>
                  <a:lnTo>
                    <a:pt x="48593" y="22250"/>
                  </a:lnTo>
                  <a:lnTo>
                    <a:pt x="48630" y="21990"/>
                  </a:lnTo>
                  <a:lnTo>
                    <a:pt x="48593" y="21692"/>
                  </a:lnTo>
                  <a:lnTo>
                    <a:pt x="48556" y="21395"/>
                  </a:lnTo>
                  <a:lnTo>
                    <a:pt x="48444" y="21134"/>
                  </a:lnTo>
                  <a:lnTo>
                    <a:pt x="48333" y="20836"/>
                  </a:lnTo>
                  <a:lnTo>
                    <a:pt x="37208" y="1154"/>
                  </a:lnTo>
                  <a:lnTo>
                    <a:pt x="37022" y="894"/>
                  </a:lnTo>
                  <a:lnTo>
                    <a:pt x="36836" y="670"/>
                  </a:lnTo>
                  <a:lnTo>
                    <a:pt x="36613" y="484"/>
                  </a:lnTo>
                  <a:lnTo>
                    <a:pt x="36352" y="298"/>
                  </a:lnTo>
                  <a:lnTo>
                    <a:pt x="36092" y="187"/>
                  </a:lnTo>
                  <a:lnTo>
                    <a:pt x="35794" y="75"/>
                  </a:lnTo>
                  <a:lnTo>
                    <a:pt x="35534" y="38"/>
                  </a:lnTo>
                  <a:lnTo>
                    <a:pt x="35199" y="1"/>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0"/>
            <p:cNvSpPr/>
            <p:nvPr/>
          </p:nvSpPr>
          <p:spPr>
            <a:xfrm>
              <a:off x="5606150" y="2884475"/>
              <a:ext cx="1215775" cy="1098550"/>
            </a:xfrm>
            <a:custGeom>
              <a:avLst/>
              <a:gdLst/>
              <a:ahLst/>
              <a:cxnLst/>
              <a:rect l="l" t="t" r="r" b="b"/>
              <a:pathLst>
                <a:path w="48631" h="43942" extrusionOk="0">
                  <a:moveTo>
                    <a:pt x="35459" y="484"/>
                  </a:moveTo>
                  <a:lnTo>
                    <a:pt x="35682" y="558"/>
                  </a:lnTo>
                  <a:lnTo>
                    <a:pt x="35906" y="633"/>
                  </a:lnTo>
                  <a:lnTo>
                    <a:pt x="36129" y="707"/>
                  </a:lnTo>
                  <a:lnTo>
                    <a:pt x="36315" y="856"/>
                  </a:lnTo>
                  <a:lnTo>
                    <a:pt x="36501" y="1005"/>
                  </a:lnTo>
                  <a:lnTo>
                    <a:pt x="36650" y="1191"/>
                  </a:lnTo>
                  <a:lnTo>
                    <a:pt x="36761" y="1377"/>
                  </a:lnTo>
                  <a:lnTo>
                    <a:pt x="47886" y="21059"/>
                  </a:lnTo>
                  <a:lnTo>
                    <a:pt x="47998" y="21282"/>
                  </a:lnTo>
                  <a:lnTo>
                    <a:pt x="48072" y="21506"/>
                  </a:lnTo>
                  <a:lnTo>
                    <a:pt x="48109" y="21729"/>
                  </a:lnTo>
                  <a:lnTo>
                    <a:pt x="48109" y="21952"/>
                  </a:lnTo>
                  <a:lnTo>
                    <a:pt x="48109" y="22175"/>
                  </a:lnTo>
                  <a:lnTo>
                    <a:pt x="48072" y="22399"/>
                  </a:lnTo>
                  <a:lnTo>
                    <a:pt x="47998" y="22622"/>
                  </a:lnTo>
                  <a:lnTo>
                    <a:pt x="47886" y="22845"/>
                  </a:lnTo>
                  <a:lnTo>
                    <a:pt x="36761" y="42528"/>
                  </a:lnTo>
                  <a:lnTo>
                    <a:pt x="36650" y="42714"/>
                  </a:lnTo>
                  <a:lnTo>
                    <a:pt x="36501" y="42900"/>
                  </a:lnTo>
                  <a:lnTo>
                    <a:pt x="36315" y="43048"/>
                  </a:lnTo>
                  <a:lnTo>
                    <a:pt x="36129" y="43197"/>
                  </a:lnTo>
                  <a:lnTo>
                    <a:pt x="35906" y="43272"/>
                  </a:lnTo>
                  <a:lnTo>
                    <a:pt x="35682" y="43383"/>
                  </a:lnTo>
                  <a:lnTo>
                    <a:pt x="35459" y="43421"/>
                  </a:lnTo>
                  <a:lnTo>
                    <a:pt x="13172" y="43421"/>
                  </a:lnTo>
                  <a:lnTo>
                    <a:pt x="12949" y="43383"/>
                  </a:lnTo>
                  <a:lnTo>
                    <a:pt x="12726" y="43272"/>
                  </a:lnTo>
                  <a:lnTo>
                    <a:pt x="12502" y="43197"/>
                  </a:lnTo>
                  <a:lnTo>
                    <a:pt x="12316" y="43048"/>
                  </a:lnTo>
                  <a:lnTo>
                    <a:pt x="12130" y="42900"/>
                  </a:lnTo>
                  <a:lnTo>
                    <a:pt x="11981" y="42714"/>
                  </a:lnTo>
                  <a:lnTo>
                    <a:pt x="11833" y="42528"/>
                  </a:lnTo>
                  <a:lnTo>
                    <a:pt x="745" y="22845"/>
                  </a:lnTo>
                  <a:lnTo>
                    <a:pt x="633" y="22622"/>
                  </a:lnTo>
                  <a:lnTo>
                    <a:pt x="559" y="22399"/>
                  </a:lnTo>
                  <a:lnTo>
                    <a:pt x="522" y="22175"/>
                  </a:lnTo>
                  <a:lnTo>
                    <a:pt x="484" y="21952"/>
                  </a:lnTo>
                  <a:lnTo>
                    <a:pt x="522" y="21729"/>
                  </a:lnTo>
                  <a:lnTo>
                    <a:pt x="559" y="21506"/>
                  </a:lnTo>
                  <a:lnTo>
                    <a:pt x="633" y="21282"/>
                  </a:lnTo>
                  <a:lnTo>
                    <a:pt x="745" y="21059"/>
                  </a:lnTo>
                  <a:lnTo>
                    <a:pt x="11833" y="1377"/>
                  </a:lnTo>
                  <a:lnTo>
                    <a:pt x="11981" y="1191"/>
                  </a:lnTo>
                  <a:lnTo>
                    <a:pt x="12130" y="1005"/>
                  </a:lnTo>
                  <a:lnTo>
                    <a:pt x="12316" y="856"/>
                  </a:lnTo>
                  <a:lnTo>
                    <a:pt x="12502" y="707"/>
                  </a:lnTo>
                  <a:lnTo>
                    <a:pt x="12726" y="633"/>
                  </a:lnTo>
                  <a:lnTo>
                    <a:pt x="12949" y="558"/>
                  </a:lnTo>
                  <a:lnTo>
                    <a:pt x="13172" y="484"/>
                  </a:lnTo>
                  <a:close/>
                  <a:moveTo>
                    <a:pt x="13098" y="0"/>
                  </a:moveTo>
                  <a:lnTo>
                    <a:pt x="12800" y="74"/>
                  </a:lnTo>
                  <a:lnTo>
                    <a:pt x="12502" y="149"/>
                  </a:lnTo>
                  <a:lnTo>
                    <a:pt x="12242" y="298"/>
                  </a:lnTo>
                  <a:lnTo>
                    <a:pt x="12019" y="446"/>
                  </a:lnTo>
                  <a:lnTo>
                    <a:pt x="11795" y="670"/>
                  </a:lnTo>
                  <a:lnTo>
                    <a:pt x="11572" y="893"/>
                  </a:lnTo>
                  <a:lnTo>
                    <a:pt x="11423" y="1153"/>
                  </a:lnTo>
                  <a:lnTo>
                    <a:pt x="298" y="20836"/>
                  </a:lnTo>
                  <a:lnTo>
                    <a:pt x="187" y="21096"/>
                  </a:lnTo>
                  <a:lnTo>
                    <a:pt x="75" y="21357"/>
                  </a:lnTo>
                  <a:lnTo>
                    <a:pt x="38" y="21654"/>
                  </a:lnTo>
                  <a:lnTo>
                    <a:pt x="1" y="21952"/>
                  </a:lnTo>
                  <a:lnTo>
                    <a:pt x="38" y="22250"/>
                  </a:lnTo>
                  <a:lnTo>
                    <a:pt x="75" y="22547"/>
                  </a:lnTo>
                  <a:lnTo>
                    <a:pt x="187" y="22808"/>
                  </a:lnTo>
                  <a:lnTo>
                    <a:pt x="298" y="23068"/>
                  </a:lnTo>
                  <a:lnTo>
                    <a:pt x="11423" y="42751"/>
                  </a:lnTo>
                  <a:lnTo>
                    <a:pt x="11572" y="43011"/>
                  </a:lnTo>
                  <a:lnTo>
                    <a:pt x="11795" y="43234"/>
                  </a:lnTo>
                  <a:lnTo>
                    <a:pt x="12019" y="43458"/>
                  </a:lnTo>
                  <a:lnTo>
                    <a:pt x="12242" y="43607"/>
                  </a:lnTo>
                  <a:lnTo>
                    <a:pt x="12502" y="43755"/>
                  </a:lnTo>
                  <a:lnTo>
                    <a:pt x="12800" y="43830"/>
                  </a:lnTo>
                  <a:lnTo>
                    <a:pt x="13098" y="43904"/>
                  </a:lnTo>
                  <a:lnTo>
                    <a:pt x="13395" y="43941"/>
                  </a:lnTo>
                  <a:lnTo>
                    <a:pt x="35199" y="43941"/>
                  </a:lnTo>
                  <a:lnTo>
                    <a:pt x="35534" y="43904"/>
                  </a:lnTo>
                  <a:lnTo>
                    <a:pt x="35794" y="43830"/>
                  </a:lnTo>
                  <a:lnTo>
                    <a:pt x="36092" y="43755"/>
                  </a:lnTo>
                  <a:lnTo>
                    <a:pt x="36352" y="43607"/>
                  </a:lnTo>
                  <a:lnTo>
                    <a:pt x="36613" y="43458"/>
                  </a:lnTo>
                  <a:lnTo>
                    <a:pt x="36836" y="43234"/>
                  </a:lnTo>
                  <a:lnTo>
                    <a:pt x="37022" y="43011"/>
                  </a:lnTo>
                  <a:lnTo>
                    <a:pt x="37208" y="42751"/>
                  </a:lnTo>
                  <a:lnTo>
                    <a:pt x="48333" y="23068"/>
                  </a:lnTo>
                  <a:lnTo>
                    <a:pt x="48444" y="22808"/>
                  </a:lnTo>
                  <a:lnTo>
                    <a:pt x="48556" y="22547"/>
                  </a:lnTo>
                  <a:lnTo>
                    <a:pt x="48593" y="22250"/>
                  </a:lnTo>
                  <a:lnTo>
                    <a:pt x="48630" y="21952"/>
                  </a:lnTo>
                  <a:lnTo>
                    <a:pt x="48593" y="21654"/>
                  </a:lnTo>
                  <a:lnTo>
                    <a:pt x="48556" y="21357"/>
                  </a:lnTo>
                  <a:lnTo>
                    <a:pt x="48444" y="21096"/>
                  </a:lnTo>
                  <a:lnTo>
                    <a:pt x="48333" y="20836"/>
                  </a:lnTo>
                  <a:lnTo>
                    <a:pt x="37208" y="1153"/>
                  </a:lnTo>
                  <a:lnTo>
                    <a:pt x="37022" y="893"/>
                  </a:lnTo>
                  <a:lnTo>
                    <a:pt x="36836" y="670"/>
                  </a:lnTo>
                  <a:lnTo>
                    <a:pt x="36613" y="446"/>
                  </a:lnTo>
                  <a:lnTo>
                    <a:pt x="36352" y="298"/>
                  </a:lnTo>
                  <a:lnTo>
                    <a:pt x="36092" y="149"/>
                  </a:lnTo>
                  <a:lnTo>
                    <a:pt x="35794" y="74"/>
                  </a:lnTo>
                  <a:lnTo>
                    <a:pt x="35534"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0"/>
            <p:cNvSpPr/>
            <p:nvPr/>
          </p:nvSpPr>
          <p:spPr>
            <a:xfrm>
              <a:off x="6740975" y="848325"/>
              <a:ext cx="640900" cy="253950"/>
            </a:xfrm>
            <a:custGeom>
              <a:avLst/>
              <a:gdLst/>
              <a:ahLst/>
              <a:cxnLst/>
              <a:rect l="l" t="t" r="r" b="b"/>
              <a:pathLst>
                <a:path w="25636" h="10158" extrusionOk="0">
                  <a:moveTo>
                    <a:pt x="0" y="0"/>
                  </a:moveTo>
                  <a:lnTo>
                    <a:pt x="5098" y="9004"/>
                  </a:lnTo>
                  <a:lnTo>
                    <a:pt x="5247" y="9265"/>
                  </a:lnTo>
                  <a:lnTo>
                    <a:pt x="5470" y="9488"/>
                  </a:lnTo>
                  <a:lnTo>
                    <a:pt x="5693" y="9711"/>
                  </a:lnTo>
                  <a:lnTo>
                    <a:pt x="5916" y="9860"/>
                  </a:lnTo>
                  <a:lnTo>
                    <a:pt x="6214" y="10009"/>
                  </a:lnTo>
                  <a:lnTo>
                    <a:pt x="6474" y="10083"/>
                  </a:lnTo>
                  <a:lnTo>
                    <a:pt x="6772" y="10157"/>
                  </a:lnTo>
                  <a:lnTo>
                    <a:pt x="25636" y="10157"/>
                  </a:lnTo>
                  <a:lnTo>
                    <a:pt x="25636" y="9674"/>
                  </a:lnTo>
                  <a:lnTo>
                    <a:pt x="6846" y="9674"/>
                  </a:lnTo>
                  <a:lnTo>
                    <a:pt x="6623" y="9599"/>
                  </a:lnTo>
                  <a:lnTo>
                    <a:pt x="6400" y="9525"/>
                  </a:lnTo>
                  <a:lnTo>
                    <a:pt x="6177" y="9451"/>
                  </a:lnTo>
                  <a:lnTo>
                    <a:pt x="5991" y="9302"/>
                  </a:lnTo>
                  <a:lnTo>
                    <a:pt x="5805" y="9153"/>
                  </a:lnTo>
                  <a:lnTo>
                    <a:pt x="5656" y="8967"/>
                  </a:lnTo>
                  <a:lnTo>
                    <a:pt x="5507" y="8781"/>
                  </a:lnTo>
                  <a:lnTo>
                    <a:pt x="558"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0"/>
            <p:cNvSpPr/>
            <p:nvPr/>
          </p:nvSpPr>
          <p:spPr>
            <a:xfrm>
              <a:off x="6582850" y="1156200"/>
              <a:ext cx="799025" cy="1098550"/>
            </a:xfrm>
            <a:custGeom>
              <a:avLst/>
              <a:gdLst/>
              <a:ahLst/>
              <a:cxnLst/>
              <a:rect l="l" t="t" r="r" b="b"/>
              <a:pathLst>
                <a:path w="31961" h="43942" extrusionOk="0">
                  <a:moveTo>
                    <a:pt x="13097" y="1"/>
                  </a:moveTo>
                  <a:lnTo>
                    <a:pt x="12799" y="75"/>
                  </a:lnTo>
                  <a:lnTo>
                    <a:pt x="12539" y="187"/>
                  </a:lnTo>
                  <a:lnTo>
                    <a:pt x="12241" y="298"/>
                  </a:lnTo>
                  <a:lnTo>
                    <a:pt x="12018" y="484"/>
                  </a:lnTo>
                  <a:lnTo>
                    <a:pt x="11795" y="670"/>
                  </a:lnTo>
                  <a:lnTo>
                    <a:pt x="11572" y="893"/>
                  </a:lnTo>
                  <a:lnTo>
                    <a:pt x="11423" y="1154"/>
                  </a:lnTo>
                  <a:lnTo>
                    <a:pt x="298" y="20836"/>
                  </a:lnTo>
                  <a:lnTo>
                    <a:pt x="186" y="21097"/>
                  </a:lnTo>
                  <a:lnTo>
                    <a:pt x="75" y="21394"/>
                  </a:lnTo>
                  <a:lnTo>
                    <a:pt x="37" y="21692"/>
                  </a:lnTo>
                  <a:lnTo>
                    <a:pt x="0" y="21953"/>
                  </a:lnTo>
                  <a:lnTo>
                    <a:pt x="37" y="22250"/>
                  </a:lnTo>
                  <a:lnTo>
                    <a:pt x="75" y="22548"/>
                  </a:lnTo>
                  <a:lnTo>
                    <a:pt x="186" y="22808"/>
                  </a:lnTo>
                  <a:lnTo>
                    <a:pt x="298" y="23106"/>
                  </a:lnTo>
                  <a:lnTo>
                    <a:pt x="11423" y="42788"/>
                  </a:lnTo>
                  <a:lnTo>
                    <a:pt x="11572" y="43012"/>
                  </a:lnTo>
                  <a:lnTo>
                    <a:pt x="11795" y="43272"/>
                  </a:lnTo>
                  <a:lnTo>
                    <a:pt x="12018" y="43458"/>
                  </a:lnTo>
                  <a:lnTo>
                    <a:pt x="12241" y="43607"/>
                  </a:lnTo>
                  <a:lnTo>
                    <a:pt x="12539" y="43756"/>
                  </a:lnTo>
                  <a:lnTo>
                    <a:pt x="12799" y="43867"/>
                  </a:lnTo>
                  <a:lnTo>
                    <a:pt x="13097" y="43905"/>
                  </a:lnTo>
                  <a:lnTo>
                    <a:pt x="13395" y="43942"/>
                  </a:lnTo>
                  <a:lnTo>
                    <a:pt x="31961" y="43942"/>
                  </a:lnTo>
                  <a:lnTo>
                    <a:pt x="31961" y="43458"/>
                  </a:lnTo>
                  <a:lnTo>
                    <a:pt x="13395" y="43458"/>
                  </a:lnTo>
                  <a:lnTo>
                    <a:pt x="13171" y="43421"/>
                  </a:lnTo>
                  <a:lnTo>
                    <a:pt x="12948" y="43384"/>
                  </a:lnTo>
                  <a:lnTo>
                    <a:pt x="12725" y="43309"/>
                  </a:lnTo>
                  <a:lnTo>
                    <a:pt x="12502" y="43198"/>
                  </a:lnTo>
                  <a:lnTo>
                    <a:pt x="12316" y="43049"/>
                  </a:lnTo>
                  <a:lnTo>
                    <a:pt x="12130" y="42900"/>
                  </a:lnTo>
                  <a:lnTo>
                    <a:pt x="11981" y="42714"/>
                  </a:lnTo>
                  <a:lnTo>
                    <a:pt x="11832" y="42528"/>
                  </a:lnTo>
                  <a:lnTo>
                    <a:pt x="744" y="22846"/>
                  </a:lnTo>
                  <a:lnTo>
                    <a:pt x="633" y="22622"/>
                  </a:lnTo>
                  <a:lnTo>
                    <a:pt x="558" y="22436"/>
                  </a:lnTo>
                  <a:lnTo>
                    <a:pt x="521" y="22213"/>
                  </a:lnTo>
                  <a:lnTo>
                    <a:pt x="521" y="21953"/>
                  </a:lnTo>
                  <a:lnTo>
                    <a:pt x="521" y="21729"/>
                  </a:lnTo>
                  <a:lnTo>
                    <a:pt x="558" y="21506"/>
                  </a:lnTo>
                  <a:lnTo>
                    <a:pt x="633" y="21283"/>
                  </a:lnTo>
                  <a:lnTo>
                    <a:pt x="744" y="21097"/>
                  </a:lnTo>
                  <a:lnTo>
                    <a:pt x="11832" y="1414"/>
                  </a:lnTo>
                  <a:lnTo>
                    <a:pt x="11981" y="1191"/>
                  </a:lnTo>
                  <a:lnTo>
                    <a:pt x="12130" y="1042"/>
                  </a:lnTo>
                  <a:lnTo>
                    <a:pt x="12316" y="856"/>
                  </a:lnTo>
                  <a:lnTo>
                    <a:pt x="12502" y="745"/>
                  </a:lnTo>
                  <a:lnTo>
                    <a:pt x="12725" y="633"/>
                  </a:lnTo>
                  <a:lnTo>
                    <a:pt x="12948" y="559"/>
                  </a:lnTo>
                  <a:lnTo>
                    <a:pt x="13171" y="521"/>
                  </a:lnTo>
                  <a:lnTo>
                    <a:pt x="13395" y="484"/>
                  </a:lnTo>
                  <a:lnTo>
                    <a:pt x="31961" y="484"/>
                  </a:lnTo>
                  <a:lnTo>
                    <a:pt x="31961" y="1"/>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0"/>
            <p:cNvSpPr/>
            <p:nvPr/>
          </p:nvSpPr>
          <p:spPr>
            <a:xfrm>
              <a:off x="6582850" y="2307750"/>
              <a:ext cx="799025" cy="1098575"/>
            </a:xfrm>
            <a:custGeom>
              <a:avLst/>
              <a:gdLst/>
              <a:ahLst/>
              <a:cxnLst/>
              <a:rect l="l" t="t" r="r" b="b"/>
              <a:pathLst>
                <a:path w="31961" h="43943" extrusionOk="0">
                  <a:moveTo>
                    <a:pt x="13395" y="1"/>
                  </a:moveTo>
                  <a:lnTo>
                    <a:pt x="13097" y="38"/>
                  </a:lnTo>
                  <a:lnTo>
                    <a:pt x="12799" y="75"/>
                  </a:lnTo>
                  <a:lnTo>
                    <a:pt x="12539" y="187"/>
                  </a:lnTo>
                  <a:lnTo>
                    <a:pt x="12241" y="336"/>
                  </a:lnTo>
                  <a:lnTo>
                    <a:pt x="12018" y="484"/>
                  </a:lnTo>
                  <a:lnTo>
                    <a:pt x="11795" y="708"/>
                  </a:lnTo>
                  <a:lnTo>
                    <a:pt x="11572" y="931"/>
                  </a:lnTo>
                  <a:lnTo>
                    <a:pt x="11423" y="1191"/>
                  </a:lnTo>
                  <a:lnTo>
                    <a:pt x="298" y="20874"/>
                  </a:lnTo>
                  <a:lnTo>
                    <a:pt x="186" y="21134"/>
                  </a:lnTo>
                  <a:lnTo>
                    <a:pt x="75" y="21395"/>
                  </a:lnTo>
                  <a:lnTo>
                    <a:pt x="37" y="21692"/>
                  </a:lnTo>
                  <a:lnTo>
                    <a:pt x="0" y="21990"/>
                  </a:lnTo>
                  <a:lnTo>
                    <a:pt x="37" y="22288"/>
                  </a:lnTo>
                  <a:lnTo>
                    <a:pt x="75" y="22548"/>
                  </a:lnTo>
                  <a:lnTo>
                    <a:pt x="186" y="22846"/>
                  </a:lnTo>
                  <a:lnTo>
                    <a:pt x="298" y="23106"/>
                  </a:lnTo>
                  <a:lnTo>
                    <a:pt x="11423" y="42789"/>
                  </a:lnTo>
                  <a:lnTo>
                    <a:pt x="11572" y="43049"/>
                  </a:lnTo>
                  <a:lnTo>
                    <a:pt x="11795" y="43272"/>
                  </a:lnTo>
                  <a:lnTo>
                    <a:pt x="12018" y="43458"/>
                  </a:lnTo>
                  <a:lnTo>
                    <a:pt x="12241" y="43644"/>
                  </a:lnTo>
                  <a:lnTo>
                    <a:pt x="12539" y="43793"/>
                  </a:lnTo>
                  <a:lnTo>
                    <a:pt x="12799" y="43868"/>
                  </a:lnTo>
                  <a:lnTo>
                    <a:pt x="13097" y="43942"/>
                  </a:lnTo>
                  <a:lnTo>
                    <a:pt x="31961" y="43942"/>
                  </a:lnTo>
                  <a:lnTo>
                    <a:pt x="31961" y="43458"/>
                  </a:lnTo>
                  <a:lnTo>
                    <a:pt x="13171" y="43458"/>
                  </a:lnTo>
                  <a:lnTo>
                    <a:pt x="12948" y="43384"/>
                  </a:lnTo>
                  <a:lnTo>
                    <a:pt x="12725" y="43310"/>
                  </a:lnTo>
                  <a:lnTo>
                    <a:pt x="12502" y="43198"/>
                  </a:lnTo>
                  <a:lnTo>
                    <a:pt x="12316" y="43086"/>
                  </a:lnTo>
                  <a:lnTo>
                    <a:pt x="12130" y="42938"/>
                  </a:lnTo>
                  <a:lnTo>
                    <a:pt x="11981" y="42751"/>
                  </a:lnTo>
                  <a:lnTo>
                    <a:pt x="11832" y="42528"/>
                  </a:lnTo>
                  <a:lnTo>
                    <a:pt x="744" y="22883"/>
                  </a:lnTo>
                  <a:lnTo>
                    <a:pt x="633" y="22660"/>
                  </a:lnTo>
                  <a:lnTo>
                    <a:pt x="558" y="22436"/>
                  </a:lnTo>
                  <a:lnTo>
                    <a:pt x="521" y="22213"/>
                  </a:lnTo>
                  <a:lnTo>
                    <a:pt x="521" y="21990"/>
                  </a:lnTo>
                  <a:lnTo>
                    <a:pt x="521" y="21767"/>
                  </a:lnTo>
                  <a:lnTo>
                    <a:pt x="558" y="21544"/>
                  </a:lnTo>
                  <a:lnTo>
                    <a:pt x="633" y="21320"/>
                  </a:lnTo>
                  <a:lnTo>
                    <a:pt x="744" y="21097"/>
                  </a:lnTo>
                  <a:lnTo>
                    <a:pt x="11832" y="1415"/>
                  </a:lnTo>
                  <a:lnTo>
                    <a:pt x="11981" y="1229"/>
                  </a:lnTo>
                  <a:lnTo>
                    <a:pt x="12130" y="1042"/>
                  </a:lnTo>
                  <a:lnTo>
                    <a:pt x="12316" y="894"/>
                  </a:lnTo>
                  <a:lnTo>
                    <a:pt x="12502" y="745"/>
                  </a:lnTo>
                  <a:lnTo>
                    <a:pt x="12725" y="633"/>
                  </a:lnTo>
                  <a:lnTo>
                    <a:pt x="12948" y="559"/>
                  </a:lnTo>
                  <a:lnTo>
                    <a:pt x="13171" y="522"/>
                  </a:lnTo>
                  <a:lnTo>
                    <a:pt x="31961" y="522"/>
                  </a:lnTo>
                  <a:lnTo>
                    <a:pt x="31961" y="1"/>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0"/>
            <p:cNvSpPr/>
            <p:nvPr/>
          </p:nvSpPr>
          <p:spPr>
            <a:xfrm>
              <a:off x="6740975" y="4611800"/>
              <a:ext cx="640900" cy="254875"/>
            </a:xfrm>
            <a:custGeom>
              <a:avLst/>
              <a:gdLst/>
              <a:ahLst/>
              <a:cxnLst/>
              <a:rect l="l" t="t" r="r" b="b"/>
              <a:pathLst>
                <a:path w="25636" h="10195" extrusionOk="0">
                  <a:moveTo>
                    <a:pt x="7070" y="0"/>
                  </a:moveTo>
                  <a:lnTo>
                    <a:pt x="6772" y="38"/>
                  </a:lnTo>
                  <a:lnTo>
                    <a:pt x="6474" y="75"/>
                  </a:lnTo>
                  <a:lnTo>
                    <a:pt x="6214" y="186"/>
                  </a:lnTo>
                  <a:lnTo>
                    <a:pt x="5916" y="335"/>
                  </a:lnTo>
                  <a:lnTo>
                    <a:pt x="5693" y="484"/>
                  </a:lnTo>
                  <a:lnTo>
                    <a:pt x="5470" y="670"/>
                  </a:lnTo>
                  <a:lnTo>
                    <a:pt x="5247" y="930"/>
                  </a:lnTo>
                  <a:lnTo>
                    <a:pt x="5098" y="1154"/>
                  </a:lnTo>
                  <a:lnTo>
                    <a:pt x="0" y="10195"/>
                  </a:lnTo>
                  <a:lnTo>
                    <a:pt x="558" y="10195"/>
                  </a:lnTo>
                  <a:lnTo>
                    <a:pt x="5507" y="1414"/>
                  </a:lnTo>
                  <a:lnTo>
                    <a:pt x="5656" y="1228"/>
                  </a:lnTo>
                  <a:lnTo>
                    <a:pt x="5805" y="1042"/>
                  </a:lnTo>
                  <a:lnTo>
                    <a:pt x="5991" y="893"/>
                  </a:lnTo>
                  <a:lnTo>
                    <a:pt x="6177" y="744"/>
                  </a:lnTo>
                  <a:lnTo>
                    <a:pt x="6400" y="633"/>
                  </a:lnTo>
                  <a:lnTo>
                    <a:pt x="6623" y="558"/>
                  </a:lnTo>
                  <a:lnTo>
                    <a:pt x="6846" y="521"/>
                  </a:lnTo>
                  <a:lnTo>
                    <a:pt x="7070" y="484"/>
                  </a:lnTo>
                  <a:lnTo>
                    <a:pt x="25636" y="484"/>
                  </a:lnTo>
                  <a:lnTo>
                    <a:pt x="25636" y="0"/>
                  </a:lnTo>
                  <a:close/>
                </a:path>
              </a:pathLst>
            </a:custGeom>
            <a:solidFill>
              <a:srgbClr val="C6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5" name="Google Shape;1985;p140"/>
          <p:cNvGrpSpPr/>
          <p:nvPr/>
        </p:nvGrpSpPr>
        <p:grpSpPr>
          <a:xfrm>
            <a:off x="495295" y="452553"/>
            <a:ext cx="2262687" cy="397148"/>
            <a:chOff x="495295" y="452553"/>
            <a:chExt cx="2262687" cy="397148"/>
          </a:xfrm>
        </p:grpSpPr>
        <p:sp>
          <p:nvSpPr>
            <p:cNvPr id="1986" name="Google Shape;1986;p14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1987" name="Google Shape;1987;p140"/>
            <p:cNvGrpSpPr/>
            <p:nvPr/>
          </p:nvGrpSpPr>
          <p:grpSpPr>
            <a:xfrm>
              <a:off x="1036348" y="561444"/>
              <a:ext cx="1721634" cy="184197"/>
              <a:chOff x="1036348" y="561444"/>
              <a:chExt cx="1721634" cy="184197"/>
            </a:xfrm>
          </p:grpSpPr>
          <p:grpSp>
            <p:nvGrpSpPr>
              <p:cNvPr id="1988" name="Google Shape;1988;p140"/>
              <p:cNvGrpSpPr/>
              <p:nvPr/>
            </p:nvGrpSpPr>
            <p:grpSpPr>
              <a:xfrm>
                <a:off x="1036348" y="563495"/>
                <a:ext cx="1662301" cy="182146"/>
                <a:chOff x="1036348" y="563495"/>
                <a:chExt cx="1662301" cy="182146"/>
              </a:xfrm>
            </p:grpSpPr>
            <p:sp>
              <p:nvSpPr>
                <p:cNvPr id="1989" name="Google Shape;1989;p14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0" name="Google Shape;1990;p14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1" name="Google Shape;1991;p14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2" name="Google Shape;1992;p14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3" name="Google Shape;1993;p14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4" name="Google Shape;1994;p14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5" name="Google Shape;1995;p14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6" name="Google Shape;1996;p14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7" name="Google Shape;1997;p14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8" name="Google Shape;1998;p14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1999" name="Google Shape;1999;p14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2000" name="Google Shape;2000;p14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
        <p:nvSpPr>
          <p:cNvPr id="2001" name="Google Shape;2001;p140"/>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gue-textured-white">
  <p:cSld name="White Blank 1 1">
    <p:spTree>
      <p:nvGrpSpPr>
        <p:cNvPr id="1" name="Shape 2002"/>
        <p:cNvGrpSpPr/>
        <p:nvPr/>
      </p:nvGrpSpPr>
      <p:grpSpPr>
        <a:xfrm>
          <a:off x="0" y="0"/>
          <a:ext cx="0" cy="0"/>
          <a:chOff x="0" y="0"/>
          <a:chExt cx="0" cy="0"/>
        </a:xfrm>
      </p:grpSpPr>
      <p:grpSp>
        <p:nvGrpSpPr>
          <p:cNvPr id="2003" name="Google Shape;2003;p141"/>
          <p:cNvGrpSpPr/>
          <p:nvPr/>
        </p:nvGrpSpPr>
        <p:grpSpPr>
          <a:xfrm>
            <a:off x="8" y="28"/>
            <a:ext cx="12192238" cy="6858118"/>
            <a:chOff x="238125" y="848325"/>
            <a:chExt cx="7143750" cy="4018350"/>
          </a:xfrm>
        </p:grpSpPr>
        <p:sp>
          <p:nvSpPr>
            <p:cNvPr id="2004" name="Google Shape;2004;p141"/>
            <p:cNvSpPr/>
            <p:nvPr/>
          </p:nvSpPr>
          <p:spPr>
            <a:xfrm>
              <a:off x="238125" y="848325"/>
              <a:ext cx="7143750" cy="4018350"/>
            </a:xfrm>
            <a:custGeom>
              <a:avLst/>
              <a:gdLst/>
              <a:ahLst/>
              <a:cxnLst/>
              <a:rect l="l" t="t" r="r" b="b"/>
              <a:pathLst>
                <a:path w="285750" h="160734" extrusionOk="0">
                  <a:moveTo>
                    <a:pt x="0" y="0"/>
                  </a:moveTo>
                  <a:lnTo>
                    <a:pt x="0" y="160734"/>
                  </a:lnTo>
                  <a:lnTo>
                    <a:pt x="285750" y="160734"/>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1"/>
            <p:cNvSpPr/>
            <p:nvPr/>
          </p:nvSpPr>
          <p:spPr>
            <a:xfrm>
              <a:off x="2834225" y="848325"/>
              <a:ext cx="898575" cy="253950"/>
            </a:xfrm>
            <a:custGeom>
              <a:avLst/>
              <a:gdLst/>
              <a:ahLst/>
              <a:cxnLst/>
              <a:rect l="l" t="t" r="r" b="b"/>
              <a:pathLst>
                <a:path w="35943" h="10158" extrusionOk="0">
                  <a:moveTo>
                    <a:pt x="1" y="0"/>
                  </a:moveTo>
                  <a:lnTo>
                    <a:pt x="5061" y="9004"/>
                  </a:lnTo>
                  <a:lnTo>
                    <a:pt x="5247" y="9265"/>
                  </a:lnTo>
                  <a:lnTo>
                    <a:pt x="5433" y="9488"/>
                  </a:lnTo>
                  <a:lnTo>
                    <a:pt x="5656" y="9711"/>
                  </a:lnTo>
                  <a:lnTo>
                    <a:pt x="5917" y="9860"/>
                  </a:lnTo>
                  <a:lnTo>
                    <a:pt x="6177" y="10009"/>
                  </a:lnTo>
                  <a:lnTo>
                    <a:pt x="6475" y="10083"/>
                  </a:lnTo>
                  <a:lnTo>
                    <a:pt x="6773" y="10157"/>
                  </a:lnTo>
                  <a:lnTo>
                    <a:pt x="29171" y="10157"/>
                  </a:lnTo>
                  <a:lnTo>
                    <a:pt x="29469" y="10083"/>
                  </a:lnTo>
                  <a:lnTo>
                    <a:pt x="29766" y="10009"/>
                  </a:lnTo>
                  <a:lnTo>
                    <a:pt x="30027" y="9860"/>
                  </a:lnTo>
                  <a:lnTo>
                    <a:pt x="30287" y="9711"/>
                  </a:lnTo>
                  <a:lnTo>
                    <a:pt x="30511" y="9488"/>
                  </a:lnTo>
                  <a:lnTo>
                    <a:pt x="30697" y="9265"/>
                  </a:lnTo>
                  <a:lnTo>
                    <a:pt x="30883" y="9004"/>
                  </a:lnTo>
                  <a:lnTo>
                    <a:pt x="35943" y="0"/>
                  </a:lnTo>
                  <a:lnTo>
                    <a:pt x="35385" y="0"/>
                  </a:lnTo>
                  <a:lnTo>
                    <a:pt x="30436" y="8781"/>
                  </a:lnTo>
                  <a:lnTo>
                    <a:pt x="30287" y="8967"/>
                  </a:lnTo>
                  <a:lnTo>
                    <a:pt x="30139" y="9153"/>
                  </a:lnTo>
                  <a:lnTo>
                    <a:pt x="29990" y="9302"/>
                  </a:lnTo>
                  <a:lnTo>
                    <a:pt x="29766" y="9451"/>
                  </a:lnTo>
                  <a:lnTo>
                    <a:pt x="29580" y="9525"/>
                  </a:lnTo>
                  <a:lnTo>
                    <a:pt x="29357" y="9599"/>
                  </a:lnTo>
                  <a:lnTo>
                    <a:pt x="29097" y="9674"/>
                  </a:lnTo>
                  <a:lnTo>
                    <a:pt x="6847" y="9674"/>
                  </a:lnTo>
                  <a:lnTo>
                    <a:pt x="6586" y="9599"/>
                  </a:lnTo>
                  <a:lnTo>
                    <a:pt x="6363" y="9525"/>
                  </a:lnTo>
                  <a:lnTo>
                    <a:pt x="6177" y="9451"/>
                  </a:lnTo>
                  <a:lnTo>
                    <a:pt x="5954" y="9302"/>
                  </a:lnTo>
                  <a:lnTo>
                    <a:pt x="5805" y="9153"/>
                  </a:lnTo>
                  <a:lnTo>
                    <a:pt x="5656" y="8967"/>
                  </a:lnTo>
                  <a:lnTo>
                    <a:pt x="5507" y="8781"/>
                  </a:lnTo>
                  <a:lnTo>
                    <a:pt x="559"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1"/>
            <p:cNvSpPr/>
            <p:nvPr/>
          </p:nvSpPr>
          <p:spPr>
            <a:xfrm>
              <a:off x="3652800" y="848325"/>
              <a:ext cx="1214825" cy="830650"/>
            </a:xfrm>
            <a:custGeom>
              <a:avLst/>
              <a:gdLst/>
              <a:ahLst/>
              <a:cxnLst/>
              <a:rect l="l" t="t" r="r" b="b"/>
              <a:pathLst>
                <a:path w="48593" h="33226" extrusionOk="0">
                  <a:moveTo>
                    <a:pt x="5990" y="0"/>
                  </a:moveTo>
                  <a:lnTo>
                    <a:pt x="298" y="10120"/>
                  </a:lnTo>
                  <a:lnTo>
                    <a:pt x="149" y="10381"/>
                  </a:lnTo>
                  <a:lnTo>
                    <a:pt x="74" y="10678"/>
                  </a:lnTo>
                  <a:lnTo>
                    <a:pt x="0" y="10939"/>
                  </a:lnTo>
                  <a:lnTo>
                    <a:pt x="0" y="11236"/>
                  </a:lnTo>
                  <a:lnTo>
                    <a:pt x="0" y="11534"/>
                  </a:lnTo>
                  <a:lnTo>
                    <a:pt x="74" y="11832"/>
                  </a:lnTo>
                  <a:lnTo>
                    <a:pt x="149" y="12092"/>
                  </a:lnTo>
                  <a:lnTo>
                    <a:pt x="298" y="12353"/>
                  </a:lnTo>
                  <a:lnTo>
                    <a:pt x="11385" y="32035"/>
                  </a:lnTo>
                  <a:lnTo>
                    <a:pt x="11571" y="32296"/>
                  </a:lnTo>
                  <a:lnTo>
                    <a:pt x="11757" y="32519"/>
                  </a:lnTo>
                  <a:lnTo>
                    <a:pt x="11981" y="32742"/>
                  </a:lnTo>
                  <a:lnTo>
                    <a:pt x="12241" y="32891"/>
                  </a:lnTo>
                  <a:lnTo>
                    <a:pt x="12502" y="33040"/>
                  </a:lnTo>
                  <a:lnTo>
                    <a:pt x="12799" y="33151"/>
                  </a:lnTo>
                  <a:lnTo>
                    <a:pt x="13097" y="33189"/>
                  </a:lnTo>
                  <a:lnTo>
                    <a:pt x="13395" y="33226"/>
                  </a:lnTo>
                  <a:lnTo>
                    <a:pt x="35198" y="33226"/>
                  </a:lnTo>
                  <a:lnTo>
                    <a:pt x="35496" y="33189"/>
                  </a:lnTo>
                  <a:lnTo>
                    <a:pt x="35793" y="33151"/>
                  </a:lnTo>
                  <a:lnTo>
                    <a:pt x="36091" y="33040"/>
                  </a:lnTo>
                  <a:lnTo>
                    <a:pt x="36351" y="32891"/>
                  </a:lnTo>
                  <a:lnTo>
                    <a:pt x="36612" y="32742"/>
                  </a:lnTo>
                  <a:lnTo>
                    <a:pt x="36835" y="32519"/>
                  </a:lnTo>
                  <a:lnTo>
                    <a:pt x="37021" y="32296"/>
                  </a:lnTo>
                  <a:lnTo>
                    <a:pt x="37207" y="32035"/>
                  </a:lnTo>
                  <a:lnTo>
                    <a:pt x="48295" y="12353"/>
                  </a:lnTo>
                  <a:lnTo>
                    <a:pt x="48444" y="12092"/>
                  </a:lnTo>
                  <a:lnTo>
                    <a:pt x="48518" y="11832"/>
                  </a:lnTo>
                  <a:lnTo>
                    <a:pt x="48592" y="11534"/>
                  </a:lnTo>
                  <a:lnTo>
                    <a:pt x="48592" y="11236"/>
                  </a:lnTo>
                  <a:lnTo>
                    <a:pt x="48592" y="10939"/>
                  </a:lnTo>
                  <a:lnTo>
                    <a:pt x="48518" y="10678"/>
                  </a:lnTo>
                  <a:lnTo>
                    <a:pt x="48444" y="10381"/>
                  </a:lnTo>
                  <a:lnTo>
                    <a:pt x="48295" y="10120"/>
                  </a:lnTo>
                  <a:lnTo>
                    <a:pt x="42602" y="0"/>
                  </a:lnTo>
                  <a:lnTo>
                    <a:pt x="42007" y="0"/>
                  </a:lnTo>
                  <a:lnTo>
                    <a:pt x="47885" y="10344"/>
                  </a:lnTo>
                  <a:lnTo>
                    <a:pt x="47960" y="10567"/>
                  </a:lnTo>
                  <a:lnTo>
                    <a:pt x="48034" y="10790"/>
                  </a:lnTo>
                  <a:lnTo>
                    <a:pt x="48109" y="11013"/>
                  </a:lnTo>
                  <a:lnTo>
                    <a:pt x="48109" y="11236"/>
                  </a:lnTo>
                  <a:lnTo>
                    <a:pt x="48109" y="11460"/>
                  </a:lnTo>
                  <a:lnTo>
                    <a:pt x="48034" y="11683"/>
                  </a:lnTo>
                  <a:lnTo>
                    <a:pt x="47960" y="11906"/>
                  </a:lnTo>
                  <a:lnTo>
                    <a:pt x="47885" y="12129"/>
                  </a:lnTo>
                  <a:lnTo>
                    <a:pt x="36761" y="31812"/>
                  </a:lnTo>
                  <a:lnTo>
                    <a:pt x="36649" y="31998"/>
                  </a:lnTo>
                  <a:lnTo>
                    <a:pt x="36463" y="32184"/>
                  </a:lnTo>
                  <a:lnTo>
                    <a:pt x="36314" y="32333"/>
                  </a:lnTo>
                  <a:lnTo>
                    <a:pt x="36091" y="32482"/>
                  </a:lnTo>
                  <a:lnTo>
                    <a:pt x="35905" y="32593"/>
                  </a:lnTo>
                  <a:lnTo>
                    <a:pt x="35682" y="32668"/>
                  </a:lnTo>
                  <a:lnTo>
                    <a:pt x="35458" y="32705"/>
                  </a:lnTo>
                  <a:lnTo>
                    <a:pt x="13171" y="32705"/>
                  </a:lnTo>
                  <a:lnTo>
                    <a:pt x="12911" y="32668"/>
                  </a:lnTo>
                  <a:lnTo>
                    <a:pt x="12688" y="32593"/>
                  </a:lnTo>
                  <a:lnTo>
                    <a:pt x="12502" y="32482"/>
                  </a:lnTo>
                  <a:lnTo>
                    <a:pt x="12316" y="32333"/>
                  </a:lnTo>
                  <a:lnTo>
                    <a:pt x="12130" y="32184"/>
                  </a:lnTo>
                  <a:lnTo>
                    <a:pt x="11981" y="31998"/>
                  </a:lnTo>
                  <a:lnTo>
                    <a:pt x="11832" y="31812"/>
                  </a:lnTo>
                  <a:lnTo>
                    <a:pt x="707" y="12129"/>
                  </a:lnTo>
                  <a:lnTo>
                    <a:pt x="633" y="11906"/>
                  </a:lnTo>
                  <a:lnTo>
                    <a:pt x="558" y="11683"/>
                  </a:lnTo>
                  <a:lnTo>
                    <a:pt x="521" y="11460"/>
                  </a:lnTo>
                  <a:lnTo>
                    <a:pt x="484" y="11236"/>
                  </a:lnTo>
                  <a:lnTo>
                    <a:pt x="521" y="11013"/>
                  </a:lnTo>
                  <a:lnTo>
                    <a:pt x="558" y="10790"/>
                  </a:lnTo>
                  <a:lnTo>
                    <a:pt x="633" y="10567"/>
                  </a:lnTo>
                  <a:lnTo>
                    <a:pt x="707" y="10344"/>
                  </a:lnTo>
                  <a:lnTo>
                    <a:pt x="6586"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1"/>
            <p:cNvSpPr/>
            <p:nvPr/>
          </p:nvSpPr>
          <p:spPr>
            <a:xfrm>
              <a:off x="4787600" y="848325"/>
              <a:ext cx="899500" cy="253950"/>
            </a:xfrm>
            <a:custGeom>
              <a:avLst/>
              <a:gdLst/>
              <a:ahLst/>
              <a:cxnLst/>
              <a:rect l="l" t="t" r="r" b="b"/>
              <a:pathLst>
                <a:path w="35980" h="10158" extrusionOk="0">
                  <a:moveTo>
                    <a:pt x="1" y="0"/>
                  </a:moveTo>
                  <a:lnTo>
                    <a:pt x="5098" y="9004"/>
                  </a:lnTo>
                  <a:lnTo>
                    <a:pt x="5247" y="9265"/>
                  </a:lnTo>
                  <a:lnTo>
                    <a:pt x="5433" y="9488"/>
                  </a:lnTo>
                  <a:lnTo>
                    <a:pt x="5656" y="9711"/>
                  </a:lnTo>
                  <a:lnTo>
                    <a:pt x="5917" y="9860"/>
                  </a:lnTo>
                  <a:lnTo>
                    <a:pt x="6177" y="10009"/>
                  </a:lnTo>
                  <a:lnTo>
                    <a:pt x="6475" y="10083"/>
                  </a:lnTo>
                  <a:lnTo>
                    <a:pt x="6772" y="10157"/>
                  </a:lnTo>
                  <a:lnTo>
                    <a:pt x="29171" y="10157"/>
                  </a:lnTo>
                  <a:lnTo>
                    <a:pt x="29469" y="10083"/>
                  </a:lnTo>
                  <a:lnTo>
                    <a:pt x="29766" y="10009"/>
                  </a:lnTo>
                  <a:lnTo>
                    <a:pt x="30027" y="9860"/>
                  </a:lnTo>
                  <a:lnTo>
                    <a:pt x="30287" y="9711"/>
                  </a:lnTo>
                  <a:lnTo>
                    <a:pt x="30510" y="9488"/>
                  </a:lnTo>
                  <a:lnTo>
                    <a:pt x="30696" y="9265"/>
                  </a:lnTo>
                  <a:lnTo>
                    <a:pt x="30882" y="9004"/>
                  </a:lnTo>
                  <a:lnTo>
                    <a:pt x="35980" y="0"/>
                  </a:lnTo>
                  <a:lnTo>
                    <a:pt x="35384" y="0"/>
                  </a:lnTo>
                  <a:lnTo>
                    <a:pt x="30436" y="8781"/>
                  </a:lnTo>
                  <a:lnTo>
                    <a:pt x="30324" y="8967"/>
                  </a:lnTo>
                  <a:lnTo>
                    <a:pt x="30138" y="9153"/>
                  </a:lnTo>
                  <a:lnTo>
                    <a:pt x="29989" y="9302"/>
                  </a:lnTo>
                  <a:lnTo>
                    <a:pt x="29803" y="9451"/>
                  </a:lnTo>
                  <a:lnTo>
                    <a:pt x="29580" y="9525"/>
                  </a:lnTo>
                  <a:lnTo>
                    <a:pt x="29357" y="9599"/>
                  </a:lnTo>
                  <a:lnTo>
                    <a:pt x="29134" y="9674"/>
                  </a:lnTo>
                  <a:lnTo>
                    <a:pt x="6847" y="9674"/>
                  </a:lnTo>
                  <a:lnTo>
                    <a:pt x="6623" y="9599"/>
                  </a:lnTo>
                  <a:lnTo>
                    <a:pt x="6400" y="9525"/>
                  </a:lnTo>
                  <a:lnTo>
                    <a:pt x="6177" y="9451"/>
                  </a:lnTo>
                  <a:lnTo>
                    <a:pt x="5991" y="9302"/>
                  </a:lnTo>
                  <a:lnTo>
                    <a:pt x="5805" y="9153"/>
                  </a:lnTo>
                  <a:lnTo>
                    <a:pt x="5656" y="8967"/>
                  </a:lnTo>
                  <a:lnTo>
                    <a:pt x="5507" y="8781"/>
                  </a:lnTo>
                  <a:lnTo>
                    <a:pt x="559"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1"/>
            <p:cNvSpPr/>
            <p:nvPr/>
          </p:nvSpPr>
          <p:spPr>
            <a:xfrm>
              <a:off x="4629475" y="1156200"/>
              <a:ext cx="1214825" cy="1098550"/>
            </a:xfrm>
            <a:custGeom>
              <a:avLst/>
              <a:gdLst/>
              <a:ahLst/>
              <a:cxnLst/>
              <a:rect l="l" t="t" r="r" b="b"/>
              <a:pathLst>
                <a:path w="48593" h="43942" extrusionOk="0">
                  <a:moveTo>
                    <a:pt x="35198" y="484"/>
                  </a:moveTo>
                  <a:lnTo>
                    <a:pt x="35459" y="521"/>
                  </a:lnTo>
                  <a:lnTo>
                    <a:pt x="35682" y="559"/>
                  </a:lnTo>
                  <a:lnTo>
                    <a:pt x="35905" y="633"/>
                  </a:lnTo>
                  <a:lnTo>
                    <a:pt x="36128" y="745"/>
                  </a:lnTo>
                  <a:lnTo>
                    <a:pt x="36314" y="856"/>
                  </a:lnTo>
                  <a:lnTo>
                    <a:pt x="36463" y="1042"/>
                  </a:lnTo>
                  <a:lnTo>
                    <a:pt x="36649" y="1191"/>
                  </a:lnTo>
                  <a:lnTo>
                    <a:pt x="36761" y="1414"/>
                  </a:lnTo>
                  <a:lnTo>
                    <a:pt x="47886" y="21097"/>
                  </a:lnTo>
                  <a:lnTo>
                    <a:pt x="47997" y="21283"/>
                  </a:lnTo>
                  <a:lnTo>
                    <a:pt x="48072" y="21506"/>
                  </a:lnTo>
                  <a:lnTo>
                    <a:pt x="48109" y="21729"/>
                  </a:lnTo>
                  <a:lnTo>
                    <a:pt x="48109" y="21953"/>
                  </a:lnTo>
                  <a:lnTo>
                    <a:pt x="48109" y="22213"/>
                  </a:lnTo>
                  <a:lnTo>
                    <a:pt x="48072" y="22436"/>
                  </a:lnTo>
                  <a:lnTo>
                    <a:pt x="47997" y="22622"/>
                  </a:lnTo>
                  <a:lnTo>
                    <a:pt x="47886" y="22846"/>
                  </a:lnTo>
                  <a:lnTo>
                    <a:pt x="36761" y="42528"/>
                  </a:lnTo>
                  <a:lnTo>
                    <a:pt x="36649" y="42714"/>
                  </a:lnTo>
                  <a:lnTo>
                    <a:pt x="36463" y="42900"/>
                  </a:lnTo>
                  <a:lnTo>
                    <a:pt x="36314" y="43049"/>
                  </a:lnTo>
                  <a:lnTo>
                    <a:pt x="36128" y="43198"/>
                  </a:lnTo>
                  <a:lnTo>
                    <a:pt x="35905" y="43309"/>
                  </a:lnTo>
                  <a:lnTo>
                    <a:pt x="35682" y="43384"/>
                  </a:lnTo>
                  <a:lnTo>
                    <a:pt x="35459" y="43421"/>
                  </a:lnTo>
                  <a:lnTo>
                    <a:pt x="35198" y="43458"/>
                  </a:lnTo>
                  <a:lnTo>
                    <a:pt x="13395" y="43458"/>
                  </a:lnTo>
                  <a:lnTo>
                    <a:pt x="13172" y="43421"/>
                  </a:lnTo>
                  <a:lnTo>
                    <a:pt x="12948" y="43384"/>
                  </a:lnTo>
                  <a:lnTo>
                    <a:pt x="12725" y="43309"/>
                  </a:lnTo>
                  <a:lnTo>
                    <a:pt x="12502" y="43198"/>
                  </a:lnTo>
                  <a:lnTo>
                    <a:pt x="12316" y="43049"/>
                  </a:lnTo>
                  <a:lnTo>
                    <a:pt x="12130" y="42900"/>
                  </a:lnTo>
                  <a:lnTo>
                    <a:pt x="11981" y="42714"/>
                  </a:lnTo>
                  <a:lnTo>
                    <a:pt x="11832" y="42528"/>
                  </a:lnTo>
                  <a:lnTo>
                    <a:pt x="745" y="22846"/>
                  </a:lnTo>
                  <a:lnTo>
                    <a:pt x="633" y="22622"/>
                  </a:lnTo>
                  <a:lnTo>
                    <a:pt x="559" y="22436"/>
                  </a:lnTo>
                  <a:lnTo>
                    <a:pt x="521" y="22213"/>
                  </a:lnTo>
                  <a:lnTo>
                    <a:pt x="484" y="21953"/>
                  </a:lnTo>
                  <a:lnTo>
                    <a:pt x="521" y="21729"/>
                  </a:lnTo>
                  <a:lnTo>
                    <a:pt x="559" y="21506"/>
                  </a:lnTo>
                  <a:lnTo>
                    <a:pt x="633" y="21283"/>
                  </a:lnTo>
                  <a:lnTo>
                    <a:pt x="745" y="21097"/>
                  </a:lnTo>
                  <a:lnTo>
                    <a:pt x="11832" y="1414"/>
                  </a:lnTo>
                  <a:lnTo>
                    <a:pt x="11981" y="1191"/>
                  </a:lnTo>
                  <a:lnTo>
                    <a:pt x="12130" y="1042"/>
                  </a:lnTo>
                  <a:lnTo>
                    <a:pt x="12316" y="856"/>
                  </a:lnTo>
                  <a:lnTo>
                    <a:pt x="12502" y="745"/>
                  </a:lnTo>
                  <a:lnTo>
                    <a:pt x="12725" y="633"/>
                  </a:lnTo>
                  <a:lnTo>
                    <a:pt x="12948" y="559"/>
                  </a:lnTo>
                  <a:lnTo>
                    <a:pt x="13172" y="521"/>
                  </a:lnTo>
                  <a:lnTo>
                    <a:pt x="13395" y="484"/>
                  </a:lnTo>
                  <a:close/>
                  <a:moveTo>
                    <a:pt x="13097" y="1"/>
                  </a:moveTo>
                  <a:lnTo>
                    <a:pt x="12800" y="75"/>
                  </a:lnTo>
                  <a:lnTo>
                    <a:pt x="12502" y="187"/>
                  </a:lnTo>
                  <a:lnTo>
                    <a:pt x="12242" y="298"/>
                  </a:lnTo>
                  <a:lnTo>
                    <a:pt x="12018" y="484"/>
                  </a:lnTo>
                  <a:lnTo>
                    <a:pt x="11758" y="670"/>
                  </a:lnTo>
                  <a:lnTo>
                    <a:pt x="11572" y="893"/>
                  </a:lnTo>
                  <a:lnTo>
                    <a:pt x="11423" y="1154"/>
                  </a:lnTo>
                  <a:lnTo>
                    <a:pt x="298" y="20836"/>
                  </a:lnTo>
                  <a:lnTo>
                    <a:pt x="149" y="21097"/>
                  </a:lnTo>
                  <a:lnTo>
                    <a:pt x="75" y="21394"/>
                  </a:lnTo>
                  <a:lnTo>
                    <a:pt x="38" y="21692"/>
                  </a:lnTo>
                  <a:lnTo>
                    <a:pt x="0" y="21953"/>
                  </a:lnTo>
                  <a:lnTo>
                    <a:pt x="38" y="22250"/>
                  </a:lnTo>
                  <a:lnTo>
                    <a:pt x="75" y="22548"/>
                  </a:lnTo>
                  <a:lnTo>
                    <a:pt x="149" y="22808"/>
                  </a:lnTo>
                  <a:lnTo>
                    <a:pt x="298" y="23106"/>
                  </a:lnTo>
                  <a:lnTo>
                    <a:pt x="11423" y="42788"/>
                  </a:lnTo>
                  <a:lnTo>
                    <a:pt x="11572" y="43012"/>
                  </a:lnTo>
                  <a:lnTo>
                    <a:pt x="11758" y="43272"/>
                  </a:lnTo>
                  <a:lnTo>
                    <a:pt x="11981" y="43458"/>
                  </a:lnTo>
                  <a:lnTo>
                    <a:pt x="12242" y="43607"/>
                  </a:lnTo>
                  <a:lnTo>
                    <a:pt x="12502" y="43756"/>
                  </a:lnTo>
                  <a:lnTo>
                    <a:pt x="12800" y="43867"/>
                  </a:lnTo>
                  <a:lnTo>
                    <a:pt x="13097" y="43905"/>
                  </a:lnTo>
                  <a:lnTo>
                    <a:pt x="13395" y="43942"/>
                  </a:lnTo>
                  <a:lnTo>
                    <a:pt x="35198" y="43942"/>
                  </a:lnTo>
                  <a:lnTo>
                    <a:pt x="35496" y="43905"/>
                  </a:lnTo>
                  <a:lnTo>
                    <a:pt x="35794" y="43867"/>
                  </a:lnTo>
                  <a:lnTo>
                    <a:pt x="36091" y="43756"/>
                  </a:lnTo>
                  <a:lnTo>
                    <a:pt x="36352" y="43607"/>
                  </a:lnTo>
                  <a:lnTo>
                    <a:pt x="36612" y="43458"/>
                  </a:lnTo>
                  <a:lnTo>
                    <a:pt x="36835" y="43272"/>
                  </a:lnTo>
                  <a:lnTo>
                    <a:pt x="37021" y="43012"/>
                  </a:lnTo>
                  <a:lnTo>
                    <a:pt x="37207" y="42788"/>
                  </a:lnTo>
                  <a:lnTo>
                    <a:pt x="48295" y="23106"/>
                  </a:lnTo>
                  <a:lnTo>
                    <a:pt x="48444" y="22808"/>
                  </a:lnTo>
                  <a:lnTo>
                    <a:pt x="48518" y="22548"/>
                  </a:lnTo>
                  <a:lnTo>
                    <a:pt x="48593" y="22250"/>
                  </a:lnTo>
                  <a:lnTo>
                    <a:pt x="48593" y="21953"/>
                  </a:lnTo>
                  <a:lnTo>
                    <a:pt x="48593" y="21692"/>
                  </a:lnTo>
                  <a:lnTo>
                    <a:pt x="48518" y="21394"/>
                  </a:lnTo>
                  <a:lnTo>
                    <a:pt x="48444" y="21097"/>
                  </a:lnTo>
                  <a:lnTo>
                    <a:pt x="48295" y="20836"/>
                  </a:lnTo>
                  <a:lnTo>
                    <a:pt x="37207" y="1154"/>
                  </a:lnTo>
                  <a:lnTo>
                    <a:pt x="37021" y="893"/>
                  </a:lnTo>
                  <a:lnTo>
                    <a:pt x="36835" y="670"/>
                  </a:lnTo>
                  <a:lnTo>
                    <a:pt x="36612" y="484"/>
                  </a:lnTo>
                  <a:lnTo>
                    <a:pt x="36352" y="298"/>
                  </a:lnTo>
                  <a:lnTo>
                    <a:pt x="36091" y="187"/>
                  </a:lnTo>
                  <a:lnTo>
                    <a:pt x="35794" y="75"/>
                  </a:lnTo>
                  <a:lnTo>
                    <a:pt x="35496" y="1"/>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1"/>
            <p:cNvSpPr/>
            <p:nvPr/>
          </p:nvSpPr>
          <p:spPr>
            <a:xfrm>
              <a:off x="5606150" y="848325"/>
              <a:ext cx="1215775" cy="830650"/>
            </a:xfrm>
            <a:custGeom>
              <a:avLst/>
              <a:gdLst/>
              <a:ahLst/>
              <a:cxnLst/>
              <a:rect l="l" t="t" r="r" b="b"/>
              <a:pathLst>
                <a:path w="48631" h="33226" extrusionOk="0">
                  <a:moveTo>
                    <a:pt x="6028" y="0"/>
                  </a:moveTo>
                  <a:lnTo>
                    <a:pt x="298" y="10120"/>
                  </a:lnTo>
                  <a:lnTo>
                    <a:pt x="187" y="10381"/>
                  </a:lnTo>
                  <a:lnTo>
                    <a:pt x="75" y="10678"/>
                  </a:lnTo>
                  <a:lnTo>
                    <a:pt x="38" y="10939"/>
                  </a:lnTo>
                  <a:lnTo>
                    <a:pt x="1" y="11236"/>
                  </a:lnTo>
                  <a:lnTo>
                    <a:pt x="38" y="11534"/>
                  </a:lnTo>
                  <a:lnTo>
                    <a:pt x="75" y="11832"/>
                  </a:lnTo>
                  <a:lnTo>
                    <a:pt x="187" y="12092"/>
                  </a:lnTo>
                  <a:lnTo>
                    <a:pt x="298" y="12353"/>
                  </a:lnTo>
                  <a:lnTo>
                    <a:pt x="11423" y="32035"/>
                  </a:lnTo>
                  <a:lnTo>
                    <a:pt x="11572" y="32296"/>
                  </a:lnTo>
                  <a:lnTo>
                    <a:pt x="11795" y="32519"/>
                  </a:lnTo>
                  <a:lnTo>
                    <a:pt x="12019" y="32742"/>
                  </a:lnTo>
                  <a:lnTo>
                    <a:pt x="12242" y="32891"/>
                  </a:lnTo>
                  <a:lnTo>
                    <a:pt x="12502" y="33040"/>
                  </a:lnTo>
                  <a:lnTo>
                    <a:pt x="12800" y="33151"/>
                  </a:lnTo>
                  <a:lnTo>
                    <a:pt x="13098" y="33189"/>
                  </a:lnTo>
                  <a:lnTo>
                    <a:pt x="13395" y="33226"/>
                  </a:lnTo>
                  <a:lnTo>
                    <a:pt x="35199" y="33226"/>
                  </a:lnTo>
                  <a:lnTo>
                    <a:pt x="35534" y="33189"/>
                  </a:lnTo>
                  <a:lnTo>
                    <a:pt x="35794" y="33151"/>
                  </a:lnTo>
                  <a:lnTo>
                    <a:pt x="36092" y="33040"/>
                  </a:lnTo>
                  <a:lnTo>
                    <a:pt x="36352" y="32891"/>
                  </a:lnTo>
                  <a:lnTo>
                    <a:pt x="36613" y="32742"/>
                  </a:lnTo>
                  <a:lnTo>
                    <a:pt x="36836" y="32519"/>
                  </a:lnTo>
                  <a:lnTo>
                    <a:pt x="37022" y="32296"/>
                  </a:lnTo>
                  <a:lnTo>
                    <a:pt x="37208" y="32035"/>
                  </a:lnTo>
                  <a:lnTo>
                    <a:pt x="48333" y="12353"/>
                  </a:lnTo>
                  <a:lnTo>
                    <a:pt x="48444" y="12092"/>
                  </a:lnTo>
                  <a:lnTo>
                    <a:pt x="48556" y="11832"/>
                  </a:lnTo>
                  <a:lnTo>
                    <a:pt x="48593" y="11534"/>
                  </a:lnTo>
                  <a:lnTo>
                    <a:pt x="48630" y="11236"/>
                  </a:lnTo>
                  <a:lnTo>
                    <a:pt x="48593" y="10939"/>
                  </a:lnTo>
                  <a:lnTo>
                    <a:pt x="48556" y="10678"/>
                  </a:lnTo>
                  <a:lnTo>
                    <a:pt x="48444" y="10381"/>
                  </a:lnTo>
                  <a:lnTo>
                    <a:pt x="48333" y="10120"/>
                  </a:lnTo>
                  <a:lnTo>
                    <a:pt x="42603" y="0"/>
                  </a:lnTo>
                  <a:lnTo>
                    <a:pt x="42045" y="0"/>
                  </a:lnTo>
                  <a:lnTo>
                    <a:pt x="47886" y="10344"/>
                  </a:lnTo>
                  <a:lnTo>
                    <a:pt x="47998" y="10567"/>
                  </a:lnTo>
                  <a:lnTo>
                    <a:pt x="48072" y="10790"/>
                  </a:lnTo>
                  <a:lnTo>
                    <a:pt x="48109" y="11013"/>
                  </a:lnTo>
                  <a:lnTo>
                    <a:pt x="48109" y="11236"/>
                  </a:lnTo>
                  <a:lnTo>
                    <a:pt x="48109" y="11460"/>
                  </a:lnTo>
                  <a:lnTo>
                    <a:pt x="48072" y="11683"/>
                  </a:lnTo>
                  <a:lnTo>
                    <a:pt x="47998" y="11906"/>
                  </a:lnTo>
                  <a:lnTo>
                    <a:pt x="47886" y="12129"/>
                  </a:lnTo>
                  <a:lnTo>
                    <a:pt x="36761" y="31812"/>
                  </a:lnTo>
                  <a:lnTo>
                    <a:pt x="36650" y="31998"/>
                  </a:lnTo>
                  <a:lnTo>
                    <a:pt x="36501" y="32184"/>
                  </a:lnTo>
                  <a:lnTo>
                    <a:pt x="36315" y="32333"/>
                  </a:lnTo>
                  <a:lnTo>
                    <a:pt x="36129" y="32482"/>
                  </a:lnTo>
                  <a:lnTo>
                    <a:pt x="35906" y="32593"/>
                  </a:lnTo>
                  <a:lnTo>
                    <a:pt x="35682" y="32668"/>
                  </a:lnTo>
                  <a:lnTo>
                    <a:pt x="35459" y="32705"/>
                  </a:lnTo>
                  <a:lnTo>
                    <a:pt x="13172" y="32705"/>
                  </a:lnTo>
                  <a:lnTo>
                    <a:pt x="12949" y="32668"/>
                  </a:lnTo>
                  <a:lnTo>
                    <a:pt x="12726" y="32593"/>
                  </a:lnTo>
                  <a:lnTo>
                    <a:pt x="12502" y="32482"/>
                  </a:lnTo>
                  <a:lnTo>
                    <a:pt x="12316" y="32333"/>
                  </a:lnTo>
                  <a:lnTo>
                    <a:pt x="12130" y="32184"/>
                  </a:lnTo>
                  <a:lnTo>
                    <a:pt x="11981" y="31998"/>
                  </a:lnTo>
                  <a:lnTo>
                    <a:pt x="11833" y="31812"/>
                  </a:lnTo>
                  <a:lnTo>
                    <a:pt x="745" y="12129"/>
                  </a:lnTo>
                  <a:lnTo>
                    <a:pt x="633" y="11906"/>
                  </a:lnTo>
                  <a:lnTo>
                    <a:pt x="559" y="11683"/>
                  </a:lnTo>
                  <a:lnTo>
                    <a:pt x="522" y="11460"/>
                  </a:lnTo>
                  <a:lnTo>
                    <a:pt x="484" y="11236"/>
                  </a:lnTo>
                  <a:lnTo>
                    <a:pt x="522" y="11013"/>
                  </a:lnTo>
                  <a:lnTo>
                    <a:pt x="559" y="10790"/>
                  </a:lnTo>
                  <a:lnTo>
                    <a:pt x="633" y="10567"/>
                  </a:lnTo>
                  <a:lnTo>
                    <a:pt x="745" y="10344"/>
                  </a:lnTo>
                  <a:lnTo>
                    <a:pt x="6586"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1"/>
            <p:cNvSpPr/>
            <p:nvPr/>
          </p:nvSpPr>
          <p:spPr>
            <a:xfrm>
              <a:off x="5606150" y="1731975"/>
              <a:ext cx="1215775" cy="1098550"/>
            </a:xfrm>
            <a:custGeom>
              <a:avLst/>
              <a:gdLst/>
              <a:ahLst/>
              <a:cxnLst/>
              <a:rect l="l" t="t" r="r" b="b"/>
              <a:pathLst>
                <a:path w="48631" h="43942" extrusionOk="0">
                  <a:moveTo>
                    <a:pt x="35199" y="484"/>
                  </a:moveTo>
                  <a:lnTo>
                    <a:pt x="35459" y="521"/>
                  </a:lnTo>
                  <a:lnTo>
                    <a:pt x="35682" y="559"/>
                  </a:lnTo>
                  <a:lnTo>
                    <a:pt x="35906" y="633"/>
                  </a:lnTo>
                  <a:lnTo>
                    <a:pt x="36129" y="745"/>
                  </a:lnTo>
                  <a:lnTo>
                    <a:pt x="36315" y="894"/>
                  </a:lnTo>
                  <a:lnTo>
                    <a:pt x="36501" y="1042"/>
                  </a:lnTo>
                  <a:lnTo>
                    <a:pt x="36650" y="1228"/>
                  </a:lnTo>
                  <a:lnTo>
                    <a:pt x="36761" y="1414"/>
                  </a:lnTo>
                  <a:lnTo>
                    <a:pt x="47886" y="21097"/>
                  </a:lnTo>
                  <a:lnTo>
                    <a:pt x="47998" y="21283"/>
                  </a:lnTo>
                  <a:lnTo>
                    <a:pt x="48072" y="21506"/>
                  </a:lnTo>
                  <a:lnTo>
                    <a:pt x="48109" y="21729"/>
                  </a:lnTo>
                  <a:lnTo>
                    <a:pt x="48109" y="21990"/>
                  </a:lnTo>
                  <a:lnTo>
                    <a:pt x="48109" y="22213"/>
                  </a:lnTo>
                  <a:lnTo>
                    <a:pt x="48072" y="22436"/>
                  </a:lnTo>
                  <a:lnTo>
                    <a:pt x="47998" y="22660"/>
                  </a:lnTo>
                  <a:lnTo>
                    <a:pt x="47886" y="22846"/>
                  </a:lnTo>
                  <a:lnTo>
                    <a:pt x="36761" y="42528"/>
                  </a:lnTo>
                  <a:lnTo>
                    <a:pt x="36650" y="42751"/>
                  </a:lnTo>
                  <a:lnTo>
                    <a:pt x="36501" y="42900"/>
                  </a:lnTo>
                  <a:lnTo>
                    <a:pt x="36315" y="43086"/>
                  </a:lnTo>
                  <a:lnTo>
                    <a:pt x="36129" y="43198"/>
                  </a:lnTo>
                  <a:lnTo>
                    <a:pt x="35906" y="43309"/>
                  </a:lnTo>
                  <a:lnTo>
                    <a:pt x="35682" y="43384"/>
                  </a:lnTo>
                  <a:lnTo>
                    <a:pt x="35459" y="43421"/>
                  </a:lnTo>
                  <a:lnTo>
                    <a:pt x="35199" y="43458"/>
                  </a:lnTo>
                  <a:lnTo>
                    <a:pt x="13395" y="43458"/>
                  </a:lnTo>
                  <a:lnTo>
                    <a:pt x="13172" y="43421"/>
                  </a:lnTo>
                  <a:lnTo>
                    <a:pt x="12949" y="43384"/>
                  </a:lnTo>
                  <a:lnTo>
                    <a:pt x="12726" y="43309"/>
                  </a:lnTo>
                  <a:lnTo>
                    <a:pt x="12502" y="43198"/>
                  </a:lnTo>
                  <a:lnTo>
                    <a:pt x="12316" y="43086"/>
                  </a:lnTo>
                  <a:lnTo>
                    <a:pt x="12130" y="42900"/>
                  </a:lnTo>
                  <a:lnTo>
                    <a:pt x="11981" y="42751"/>
                  </a:lnTo>
                  <a:lnTo>
                    <a:pt x="11833" y="42528"/>
                  </a:lnTo>
                  <a:lnTo>
                    <a:pt x="745" y="22846"/>
                  </a:lnTo>
                  <a:lnTo>
                    <a:pt x="633" y="22660"/>
                  </a:lnTo>
                  <a:lnTo>
                    <a:pt x="559" y="22436"/>
                  </a:lnTo>
                  <a:lnTo>
                    <a:pt x="522" y="22213"/>
                  </a:lnTo>
                  <a:lnTo>
                    <a:pt x="484" y="21990"/>
                  </a:lnTo>
                  <a:lnTo>
                    <a:pt x="522" y="21729"/>
                  </a:lnTo>
                  <a:lnTo>
                    <a:pt x="559" y="21506"/>
                  </a:lnTo>
                  <a:lnTo>
                    <a:pt x="633" y="21283"/>
                  </a:lnTo>
                  <a:lnTo>
                    <a:pt x="745" y="21097"/>
                  </a:lnTo>
                  <a:lnTo>
                    <a:pt x="11833" y="1414"/>
                  </a:lnTo>
                  <a:lnTo>
                    <a:pt x="11981" y="1228"/>
                  </a:lnTo>
                  <a:lnTo>
                    <a:pt x="12130" y="1042"/>
                  </a:lnTo>
                  <a:lnTo>
                    <a:pt x="12316" y="894"/>
                  </a:lnTo>
                  <a:lnTo>
                    <a:pt x="12502" y="745"/>
                  </a:lnTo>
                  <a:lnTo>
                    <a:pt x="12726" y="633"/>
                  </a:lnTo>
                  <a:lnTo>
                    <a:pt x="12949" y="559"/>
                  </a:lnTo>
                  <a:lnTo>
                    <a:pt x="13172" y="521"/>
                  </a:lnTo>
                  <a:lnTo>
                    <a:pt x="13395" y="484"/>
                  </a:lnTo>
                  <a:close/>
                  <a:moveTo>
                    <a:pt x="13395" y="1"/>
                  </a:moveTo>
                  <a:lnTo>
                    <a:pt x="13098" y="38"/>
                  </a:lnTo>
                  <a:lnTo>
                    <a:pt x="12800" y="75"/>
                  </a:lnTo>
                  <a:lnTo>
                    <a:pt x="12502" y="187"/>
                  </a:lnTo>
                  <a:lnTo>
                    <a:pt x="12242" y="298"/>
                  </a:lnTo>
                  <a:lnTo>
                    <a:pt x="12019" y="484"/>
                  </a:lnTo>
                  <a:lnTo>
                    <a:pt x="11795" y="670"/>
                  </a:lnTo>
                  <a:lnTo>
                    <a:pt x="11572" y="894"/>
                  </a:lnTo>
                  <a:lnTo>
                    <a:pt x="11423" y="1154"/>
                  </a:lnTo>
                  <a:lnTo>
                    <a:pt x="298" y="20836"/>
                  </a:lnTo>
                  <a:lnTo>
                    <a:pt x="187" y="21134"/>
                  </a:lnTo>
                  <a:lnTo>
                    <a:pt x="75" y="21395"/>
                  </a:lnTo>
                  <a:lnTo>
                    <a:pt x="38" y="21692"/>
                  </a:lnTo>
                  <a:lnTo>
                    <a:pt x="1" y="21990"/>
                  </a:lnTo>
                  <a:lnTo>
                    <a:pt x="38" y="22250"/>
                  </a:lnTo>
                  <a:lnTo>
                    <a:pt x="75" y="22548"/>
                  </a:lnTo>
                  <a:lnTo>
                    <a:pt x="187" y="22846"/>
                  </a:lnTo>
                  <a:lnTo>
                    <a:pt x="298" y="23106"/>
                  </a:lnTo>
                  <a:lnTo>
                    <a:pt x="11423" y="42789"/>
                  </a:lnTo>
                  <a:lnTo>
                    <a:pt x="11572" y="43049"/>
                  </a:lnTo>
                  <a:lnTo>
                    <a:pt x="11795" y="43272"/>
                  </a:lnTo>
                  <a:lnTo>
                    <a:pt x="12019" y="43458"/>
                  </a:lnTo>
                  <a:lnTo>
                    <a:pt x="12242" y="43644"/>
                  </a:lnTo>
                  <a:lnTo>
                    <a:pt x="12502" y="43756"/>
                  </a:lnTo>
                  <a:lnTo>
                    <a:pt x="12800" y="43868"/>
                  </a:lnTo>
                  <a:lnTo>
                    <a:pt x="13098" y="43942"/>
                  </a:lnTo>
                  <a:lnTo>
                    <a:pt x="35534" y="43942"/>
                  </a:lnTo>
                  <a:lnTo>
                    <a:pt x="35794" y="43868"/>
                  </a:lnTo>
                  <a:lnTo>
                    <a:pt x="36092" y="43756"/>
                  </a:lnTo>
                  <a:lnTo>
                    <a:pt x="36352" y="43644"/>
                  </a:lnTo>
                  <a:lnTo>
                    <a:pt x="36613" y="43458"/>
                  </a:lnTo>
                  <a:lnTo>
                    <a:pt x="36836" y="43272"/>
                  </a:lnTo>
                  <a:lnTo>
                    <a:pt x="37022" y="43049"/>
                  </a:lnTo>
                  <a:lnTo>
                    <a:pt x="37208" y="42789"/>
                  </a:lnTo>
                  <a:lnTo>
                    <a:pt x="48333" y="23106"/>
                  </a:lnTo>
                  <a:lnTo>
                    <a:pt x="48444" y="22846"/>
                  </a:lnTo>
                  <a:lnTo>
                    <a:pt x="48556" y="22548"/>
                  </a:lnTo>
                  <a:lnTo>
                    <a:pt x="48593" y="22250"/>
                  </a:lnTo>
                  <a:lnTo>
                    <a:pt x="48630" y="21990"/>
                  </a:lnTo>
                  <a:lnTo>
                    <a:pt x="48593" y="21692"/>
                  </a:lnTo>
                  <a:lnTo>
                    <a:pt x="48556" y="21395"/>
                  </a:lnTo>
                  <a:lnTo>
                    <a:pt x="48444" y="21134"/>
                  </a:lnTo>
                  <a:lnTo>
                    <a:pt x="48333" y="20836"/>
                  </a:lnTo>
                  <a:lnTo>
                    <a:pt x="37208" y="1154"/>
                  </a:lnTo>
                  <a:lnTo>
                    <a:pt x="37022" y="894"/>
                  </a:lnTo>
                  <a:lnTo>
                    <a:pt x="36836" y="670"/>
                  </a:lnTo>
                  <a:lnTo>
                    <a:pt x="36613" y="484"/>
                  </a:lnTo>
                  <a:lnTo>
                    <a:pt x="36352" y="298"/>
                  </a:lnTo>
                  <a:lnTo>
                    <a:pt x="36092" y="187"/>
                  </a:lnTo>
                  <a:lnTo>
                    <a:pt x="35794" y="75"/>
                  </a:lnTo>
                  <a:lnTo>
                    <a:pt x="35534" y="38"/>
                  </a:lnTo>
                  <a:lnTo>
                    <a:pt x="35199" y="1"/>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1"/>
            <p:cNvSpPr/>
            <p:nvPr/>
          </p:nvSpPr>
          <p:spPr>
            <a:xfrm>
              <a:off x="5606150" y="2884475"/>
              <a:ext cx="1215775" cy="1098550"/>
            </a:xfrm>
            <a:custGeom>
              <a:avLst/>
              <a:gdLst/>
              <a:ahLst/>
              <a:cxnLst/>
              <a:rect l="l" t="t" r="r" b="b"/>
              <a:pathLst>
                <a:path w="48631" h="43942" extrusionOk="0">
                  <a:moveTo>
                    <a:pt x="35459" y="484"/>
                  </a:moveTo>
                  <a:lnTo>
                    <a:pt x="35682" y="558"/>
                  </a:lnTo>
                  <a:lnTo>
                    <a:pt x="35906" y="633"/>
                  </a:lnTo>
                  <a:lnTo>
                    <a:pt x="36129" y="707"/>
                  </a:lnTo>
                  <a:lnTo>
                    <a:pt x="36315" y="856"/>
                  </a:lnTo>
                  <a:lnTo>
                    <a:pt x="36501" y="1005"/>
                  </a:lnTo>
                  <a:lnTo>
                    <a:pt x="36650" y="1191"/>
                  </a:lnTo>
                  <a:lnTo>
                    <a:pt x="36761" y="1377"/>
                  </a:lnTo>
                  <a:lnTo>
                    <a:pt x="47886" y="21059"/>
                  </a:lnTo>
                  <a:lnTo>
                    <a:pt x="47998" y="21282"/>
                  </a:lnTo>
                  <a:lnTo>
                    <a:pt x="48072" y="21506"/>
                  </a:lnTo>
                  <a:lnTo>
                    <a:pt x="48109" y="21729"/>
                  </a:lnTo>
                  <a:lnTo>
                    <a:pt x="48109" y="21952"/>
                  </a:lnTo>
                  <a:lnTo>
                    <a:pt x="48109" y="22175"/>
                  </a:lnTo>
                  <a:lnTo>
                    <a:pt x="48072" y="22399"/>
                  </a:lnTo>
                  <a:lnTo>
                    <a:pt x="47998" y="22622"/>
                  </a:lnTo>
                  <a:lnTo>
                    <a:pt x="47886" y="22845"/>
                  </a:lnTo>
                  <a:lnTo>
                    <a:pt x="36761" y="42528"/>
                  </a:lnTo>
                  <a:lnTo>
                    <a:pt x="36650" y="42714"/>
                  </a:lnTo>
                  <a:lnTo>
                    <a:pt x="36501" y="42900"/>
                  </a:lnTo>
                  <a:lnTo>
                    <a:pt x="36315" y="43048"/>
                  </a:lnTo>
                  <a:lnTo>
                    <a:pt x="36129" y="43197"/>
                  </a:lnTo>
                  <a:lnTo>
                    <a:pt x="35906" y="43272"/>
                  </a:lnTo>
                  <a:lnTo>
                    <a:pt x="35682" y="43383"/>
                  </a:lnTo>
                  <a:lnTo>
                    <a:pt x="35459" y="43421"/>
                  </a:lnTo>
                  <a:lnTo>
                    <a:pt x="13172" y="43421"/>
                  </a:lnTo>
                  <a:lnTo>
                    <a:pt x="12949" y="43383"/>
                  </a:lnTo>
                  <a:lnTo>
                    <a:pt x="12726" y="43272"/>
                  </a:lnTo>
                  <a:lnTo>
                    <a:pt x="12502" y="43197"/>
                  </a:lnTo>
                  <a:lnTo>
                    <a:pt x="12316" y="43048"/>
                  </a:lnTo>
                  <a:lnTo>
                    <a:pt x="12130" y="42900"/>
                  </a:lnTo>
                  <a:lnTo>
                    <a:pt x="11981" y="42714"/>
                  </a:lnTo>
                  <a:lnTo>
                    <a:pt x="11833" y="42528"/>
                  </a:lnTo>
                  <a:lnTo>
                    <a:pt x="745" y="22845"/>
                  </a:lnTo>
                  <a:lnTo>
                    <a:pt x="633" y="22622"/>
                  </a:lnTo>
                  <a:lnTo>
                    <a:pt x="559" y="22399"/>
                  </a:lnTo>
                  <a:lnTo>
                    <a:pt x="522" y="22175"/>
                  </a:lnTo>
                  <a:lnTo>
                    <a:pt x="484" y="21952"/>
                  </a:lnTo>
                  <a:lnTo>
                    <a:pt x="522" y="21729"/>
                  </a:lnTo>
                  <a:lnTo>
                    <a:pt x="559" y="21506"/>
                  </a:lnTo>
                  <a:lnTo>
                    <a:pt x="633" y="21282"/>
                  </a:lnTo>
                  <a:lnTo>
                    <a:pt x="745" y="21059"/>
                  </a:lnTo>
                  <a:lnTo>
                    <a:pt x="11833" y="1377"/>
                  </a:lnTo>
                  <a:lnTo>
                    <a:pt x="11981" y="1191"/>
                  </a:lnTo>
                  <a:lnTo>
                    <a:pt x="12130" y="1005"/>
                  </a:lnTo>
                  <a:lnTo>
                    <a:pt x="12316" y="856"/>
                  </a:lnTo>
                  <a:lnTo>
                    <a:pt x="12502" y="707"/>
                  </a:lnTo>
                  <a:lnTo>
                    <a:pt x="12726" y="633"/>
                  </a:lnTo>
                  <a:lnTo>
                    <a:pt x="12949" y="558"/>
                  </a:lnTo>
                  <a:lnTo>
                    <a:pt x="13172" y="484"/>
                  </a:lnTo>
                  <a:close/>
                  <a:moveTo>
                    <a:pt x="13098" y="0"/>
                  </a:moveTo>
                  <a:lnTo>
                    <a:pt x="12800" y="74"/>
                  </a:lnTo>
                  <a:lnTo>
                    <a:pt x="12502" y="149"/>
                  </a:lnTo>
                  <a:lnTo>
                    <a:pt x="12242" y="298"/>
                  </a:lnTo>
                  <a:lnTo>
                    <a:pt x="12019" y="446"/>
                  </a:lnTo>
                  <a:lnTo>
                    <a:pt x="11795" y="670"/>
                  </a:lnTo>
                  <a:lnTo>
                    <a:pt x="11572" y="893"/>
                  </a:lnTo>
                  <a:lnTo>
                    <a:pt x="11423" y="1153"/>
                  </a:lnTo>
                  <a:lnTo>
                    <a:pt x="298" y="20836"/>
                  </a:lnTo>
                  <a:lnTo>
                    <a:pt x="187" y="21096"/>
                  </a:lnTo>
                  <a:lnTo>
                    <a:pt x="75" y="21357"/>
                  </a:lnTo>
                  <a:lnTo>
                    <a:pt x="38" y="21654"/>
                  </a:lnTo>
                  <a:lnTo>
                    <a:pt x="1" y="21952"/>
                  </a:lnTo>
                  <a:lnTo>
                    <a:pt x="38" y="22250"/>
                  </a:lnTo>
                  <a:lnTo>
                    <a:pt x="75" y="22547"/>
                  </a:lnTo>
                  <a:lnTo>
                    <a:pt x="187" y="22808"/>
                  </a:lnTo>
                  <a:lnTo>
                    <a:pt x="298" y="23068"/>
                  </a:lnTo>
                  <a:lnTo>
                    <a:pt x="11423" y="42751"/>
                  </a:lnTo>
                  <a:lnTo>
                    <a:pt x="11572" y="43011"/>
                  </a:lnTo>
                  <a:lnTo>
                    <a:pt x="11795" y="43234"/>
                  </a:lnTo>
                  <a:lnTo>
                    <a:pt x="12019" y="43458"/>
                  </a:lnTo>
                  <a:lnTo>
                    <a:pt x="12242" y="43607"/>
                  </a:lnTo>
                  <a:lnTo>
                    <a:pt x="12502" y="43755"/>
                  </a:lnTo>
                  <a:lnTo>
                    <a:pt x="12800" y="43830"/>
                  </a:lnTo>
                  <a:lnTo>
                    <a:pt x="13098" y="43904"/>
                  </a:lnTo>
                  <a:lnTo>
                    <a:pt x="13395" y="43941"/>
                  </a:lnTo>
                  <a:lnTo>
                    <a:pt x="35199" y="43941"/>
                  </a:lnTo>
                  <a:lnTo>
                    <a:pt x="35534" y="43904"/>
                  </a:lnTo>
                  <a:lnTo>
                    <a:pt x="35794" y="43830"/>
                  </a:lnTo>
                  <a:lnTo>
                    <a:pt x="36092" y="43755"/>
                  </a:lnTo>
                  <a:lnTo>
                    <a:pt x="36352" y="43607"/>
                  </a:lnTo>
                  <a:lnTo>
                    <a:pt x="36613" y="43458"/>
                  </a:lnTo>
                  <a:lnTo>
                    <a:pt x="36836" y="43234"/>
                  </a:lnTo>
                  <a:lnTo>
                    <a:pt x="37022" y="43011"/>
                  </a:lnTo>
                  <a:lnTo>
                    <a:pt x="37208" y="42751"/>
                  </a:lnTo>
                  <a:lnTo>
                    <a:pt x="48333" y="23068"/>
                  </a:lnTo>
                  <a:lnTo>
                    <a:pt x="48444" y="22808"/>
                  </a:lnTo>
                  <a:lnTo>
                    <a:pt x="48556" y="22547"/>
                  </a:lnTo>
                  <a:lnTo>
                    <a:pt x="48593" y="22250"/>
                  </a:lnTo>
                  <a:lnTo>
                    <a:pt x="48630" y="21952"/>
                  </a:lnTo>
                  <a:lnTo>
                    <a:pt x="48593" y="21654"/>
                  </a:lnTo>
                  <a:lnTo>
                    <a:pt x="48556" y="21357"/>
                  </a:lnTo>
                  <a:lnTo>
                    <a:pt x="48444" y="21096"/>
                  </a:lnTo>
                  <a:lnTo>
                    <a:pt x="48333" y="20836"/>
                  </a:lnTo>
                  <a:lnTo>
                    <a:pt x="37208" y="1153"/>
                  </a:lnTo>
                  <a:lnTo>
                    <a:pt x="37022" y="893"/>
                  </a:lnTo>
                  <a:lnTo>
                    <a:pt x="36836" y="670"/>
                  </a:lnTo>
                  <a:lnTo>
                    <a:pt x="36613" y="446"/>
                  </a:lnTo>
                  <a:lnTo>
                    <a:pt x="36352" y="298"/>
                  </a:lnTo>
                  <a:lnTo>
                    <a:pt x="36092" y="149"/>
                  </a:lnTo>
                  <a:lnTo>
                    <a:pt x="35794" y="74"/>
                  </a:lnTo>
                  <a:lnTo>
                    <a:pt x="35534"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1"/>
            <p:cNvSpPr/>
            <p:nvPr/>
          </p:nvSpPr>
          <p:spPr>
            <a:xfrm>
              <a:off x="6740975" y="848325"/>
              <a:ext cx="640900" cy="253950"/>
            </a:xfrm>
            <a:custGeom>
              <a:avLst/>
              <a:gdLst/>
              <a:ahLst/>
              <a:cxnLst/>
              <a:rect l="l" t="t" r="r" b="b"/>
              <a:pathLst>
                <a:path w="25636" h="10158" extrusionOk="0">
                  <a:moveTo>
                    <a:pt x="0" y="0"/>
                  </a:moveTo>
                  <a:lnTo>
                    <a:pt x="5098" y="9004"/>
                  </a:lnTo>
                  <a:lnTo>
                    <a:pt x="5247" y="9265"/>
                  </a:lnTo>
                  <a:lnTo>
                    <a:pt x="5470" y="9488"/>
                  </a:lnTo>
                  <a:lnTo>
                    <a:pt x="5693" y="9711"/>
                  </a:lnTo>
                  <a:lnTo>
                    <a:pt x="5916" y="9860"/>
                  </a:lnTo>
                  <a:lnTo>
                    <a:pt x="6214" y="10009"/>
                  </a:lnTo>
                  <a:lnTo>
                    <a:pt x="6474" y="10083"/>
                  </a:lnTo>
                  <a:lnTo>
                    <a:pt x="6772" y="10157"/>
                  </a:lnTo>
                  <a:lnTo>
                    <a:pt x="25636" y="10157"/>
                  </a:lnTo>
                  <a:lnTo>
                    <a:pt x="25636" y="9674"/>
                  </a:lnTo>
                  <a:lnTo>
                    <a:pt x="6846" y="9674"/>
                  </a:lnTo>
                  <a:lnTo>
                    <a:pt x="6623" y="9599"/>
                  </a:lnTo>
                  <a:lnTo>
                    <a:pt x="6400" y="9525"/>
                  </a:lnTo>
                  <a:lnTo>
                    <a:pt x="6177" y="9451"/>
                  </a:lnTo>
                  <a:lnTo>
                    <a:pt x="5991" y="9302"/>
                  </a:lnTo>
                  <a:lnTo>
                    <a:pt x="5805" y="9153"/>
                  </a:lnTo>
                  <a:lnTo>
                    <a:pt x="5656" y="8967"/>
                  </a:lnTo>
                  <a:lnTo>
                    <a:pt x="5507" y="8781"/>
                  </a:lnTo>
                  <a:lnTo>
                    <a:pt x="558"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1"/>
            <p:cNvSpPr/>
            <p:nvPr/>
          </p:nvSpPr>
          <p:spPr>
            <a:xfrm>
              <a:off x="6582850" y="1156200"/>
              <a:ext cx="799025" cy="1098550"/>
            </a:xfrm>
            <a:custGeom>
              <a:avLst/>
              <a:gdLst/>
              <a:ahLst/>
              <a:cxnLst/>
              <a:rect l="l" t="t" r="r" b="b"/>
              <a:pathLst>
                <a:path w="31961" h="43942" extrusionOk="0">
                  <a:moveTo>
                    <a:pt x="13097" y="1"/>
                  </a:moveTo>
                  <a:lnTo>
                    <a:pt x="12799" y="75"/>
                  </a:lnTo>
                  <a:lnTo>
                    <a:pt x="12539" y="187"/>
                  </a:lnTo>
                  <a:lnTo>
                    <a:pt x="12241" y="298"/>
                  </a:lnTo>
                  <a:lnTo>
                    <a:pt x="12018" y="484"/>
                  </a:lnTo>
                  <a:lnTo>
                    <a:pt x="11795" y="670"/>
                  </a:lnTo>
                  <a:lnTo>
                    <a:pt x="11572" y="893"/>
                  </a:lnTo>
                  <a:lnTo>
                    <a:pt x="11423" y="1154"/>
                  </a:lnTo>
                  <a:lnTo>
                    <a:pt x="298" y="20836"/>
                  </a:lnTo>
                  <a:lnTo>
                    <a:pt x="186" y="21097"/>
                  </a:lnTo>
                  <a:lnTo>
                    <a:pt x="75" y="21394"/>
                  </a:lnTo>
                  <a:lnTo>
                    <a:pt x="37" y="21692"/>
                  </a:lnTo>
                  <a:lnTo>
                    <a:pt x="0" y="21953"/>
                  </a:lnTo>
                  <a:lnTo>
                    <a:pt x="37" y="22250"/>
                  </a:lnTo>
                  <a:lnTo>
                    <a:pt x="75" y="22548"/>
                  </a:lnTo>
                  <a:lnTo>
                    <a:pt x="186" y="22808"/>
                  </a:lnTo>
                  <a:lnTo>
                    <a:pt x="298" y="23106"/>
                  </a:lnTo>
                  <a:lnTo>
                    <a:pt x="11423" y="42788"/>
                  </a:lnTo>
                  <a:lnTo>
                    <a:pt x="11572" y="43012"/>
                  </a:lnTo>
                  <a:lnTo>
                    <a:pt x="11795" y="43272"/>
                  </a:lnTo>
                  <a:lnTo>
                    <a:pt x="12018" y="43458"/>
                  </a:lnTo>
                  <a:lnTo>
                    <a:pt x="12241" y="43607"/>
                  </a:lnTo>
                  <a:lnTo>
                    <a:pt x="12539" y="43756"/>
                  </a:lnTo>
                  <a:lnTo>
                    <a:pt x="12799" y="43867"/>
                  </a:lnTo>
                  <a:lnTo>
                    <a:pt x="13097" y="43905"/>
                  </a:lnTo>
                  <a:lnTo>
                    <a:pt x="13395" y="43942"/>
                  </a:lnTo>
                  <a:lnTo>
                    <a:pt x="31961" y="43942"/>
                  </a:lnTo>
                  <a:lnTo>
                    <a:pt x="31961" y="43458"/>
                  </a:lnTo>
                  <a:lnTo>
                    <a:pt x="13395" y="43458"/>
                  </a:lnTo>
                  <a:lnTo>
                    <a:pt x="13171" y="43421"/>
                  </a:lnTo>
                  <a:lnTo>
                    <a:pt x="12948" y="43384"/>
                  </a:lnTo>
                  <a:lnTo>
                    <a:pt x="12725" y="43309"/>
                  </a:lnTo>
                  <a:lnTo>
                    <a:pt x="12502" y="43198"/>
                  </a:lnTo>
                  <a:lnTo>
                    <a:pt x="12316" y="43049"/>
                  </a:lnTo>
                  <a:lnTo>
                    <a:pt x="12130" y="42900"/>
                  </a:lnTo>
                  <a:lnTo>
                    <a:pt x="11981" y="42714"/>
                  </a:lnTo>
                  <a:lnTo>
                    <a:pt x="11832" y="42528"/>
                  </a:lnTo>
                  <a:lnTo>
                    <a:pt x="744" y="22846"/>
                  </a:lnTo>
                  <a:lnTo>
                    <a:pt x="633" y="22622"/>
                  </a:lnTo>
                  <a:lnTo>
                    <a:pt x="558" y="22436"/>
                  </a:lnTo>
                  <a:lnTo>
                    <a:pt x="521" y="22213"/>
                  </a:lnTo>
                  <a:lnTo>
                    <a:pt x="521" y="21953"/>
                  </a:lnTo>
                  <a:lnTo>
                    <a:pt x="521" y="21729"/>
                  </a:lnTo>
                  <a:lnTo>
                    <a:pt x="558" y="21506"/>
                  </a:lnTo>
                  <a:lnTo>
                    <a:pt x="633" y="21283"/>
                  </a:lnTo>
                  <a:lnTo>
                    <a:pt x="744" y="21097"/>
                  </a:lnTo>
                  <a:lnTo>
                    <a:pt x="11832" y="1414"/>
                  </a:lnTo>
                  <a:lnTo>
                    <a:pt x="11981" y="1191"/>
                  </a:lnTo>
                  <a:lnTo>
                    <a:pt x="12130" y="1042"/>
                  </a:lnTo>
                  <a:lnTo>
                    <a:pt x="12316" y="856"/>
                  </a:lnTo>
                  <a:lnTo>
                    <a:pt x="12502" y="745"/>
                  </a:lnTo>
                  <a:lnTo>
                    <a:pt x="12725" y="633"/>
                  </a:lnTo>
                  <a:lnTo>
                    <a:pt x="12948" y="559"/>
                  </a:lnTo>
                  <a:lnTo>
                    <a:pt x="13171" y="521"/>
                  </a:lnTo>
                  <a:lnTo>
                    <a:pt x="13395" y="484"/>
                  </a:lnTo>
                  <a:lnTo>
                    <a:pt x="31961" y="484"/>
                  </a:lnTo>
                  <a:lnTo>
                    <a:pt x="31961" y="1"/>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1"/>
            <p:cNvSpPr/>
            <p:nvPr/>
          </p:nvSpPr>
          <p:spPr>
            <a:xfrm>
              <a:off x="6582850" y="2307750"/>
              <a:ext cx="799025" cy="1098575"/>
            </a:xfrm>
            <a:custGeom>
              <a:avLst/>
              <a:gdLst/>
              <a:ahLst/>
              <a:cxnLst/>
              <a:rect l="l" t="t" r="r" b="b"/>
              <a:pathLst>
                <a:path w="31961" h="43943" extrusionOk="0">
                  <a:moveTo>
                    <a:pt x="13395" y="1"/>
                  </a:moveTo>
                  <a:lnTo>
                    <a:pt x="13097" y="38"/>
                  </a:lnTo>
                  <a:lnTo>
                    <a:pt x="12799" y="75"/>
                  </a:lnTo>
                  <a:lnTo>
                    <a:pt x="12539" y="187"/>
                  </a:lnTo>
                  <a:lnTo>
                    <a:pt x="12241" y="336"/>
                  </a:lnTo>
                  <a:lnTo>
                    <a:pt x="12018" y="484"/>
                  </a:lnTo>
                  <a:lnTo>
                    <a:pt x="11795" y="708"/>
                  </a:lnTo>
                  <a:lnTo>
                    <a:pt x="11572" y="931"/>
                  </a:lnTo>
                  <a:lnTo>
                    <a:pt x="11423" y="1191"/>
                  </a:lnTo>
                  <a:lnTo>
                    <a:pt x="298" y="20874"/>
                  </a:lnTo>
                  <a:lnTo>
                    <a:pt x="186" y="21134"/>
                  </a:lnTo>
                  <a:lnTo>
                    <a:pt x="75" y="21395"/>
                  </a:lnTo>
                  <a:lnTo>
                    <a:pt x="37" y="21692"/>
                  </a:lnTo>
                  <a:lnTo>
                    <a:pt x="0" y="21990"/>
                  </a:lnTo>
                  <a:lnTo>
                    <a:pt x="37" y="22288"/>
                  </a:lnTo>
                  <a:lnTo>
                    <a:pt x="75" y="22548"/>
                  </a:lnTo>
                  <a:lnTo>
                    <a:pt x="186" y="22846"/>
                  </a:lnTo>
                  <a:lnTo>
                    <a:pt x="298" y="23106"/>
                  </a:lnTo>
                  <a:lnTo>
                    <a:pt x="11423" y="42789"/>
                  </a:lnTo>
                  <a:lnTo>
                    <a:pt x="11572" y="43049"/>
                  </a:lnTo>
                  <a:lnTo>
                    <a:pt x="11795" y="43272"/>
                  </a:lnTo>
                  <a:lnTo>
                    <a:pt x="12018" y="43458"/>
                  </a:lnTo>
                  <a:lnTo>
                    <a:pt x="12241" y="43644"/>
                  </a:lnTo>
                  <a:lnTo>
                    <a:pt x="12539" y="43793"/>
                  </a:lnTo>
                  <a:lnTo>
                    <a:pt x="12799" y="43868"/>
                  </a:lnTo>
                  <a:lnTo>
                    <a:pt x="13097" y="43942"/>
                  </a:lnTo>
                  <a:lnTo>
                    <a:pt x="31961" y="43942"/>
                  </a:lnTo>
                  <a:lnTo>
                    <a:pt x="31961" y="43458"/>
                  </a:lnTo>
                  <a:lnTo>
                    <a:pt x="13171" y="43458"/>
                  </a:lnTo>
                  <a:lnTo>
                    <a:pt x="12948" y="43384"/>
                  </a:lnTo>
                  <a:lnTo>
                    <a:pt x="12725" y="43310"/>
                  </a:lnTo>
                  <a:lnTo>
                    <a:pt x="12502" y="43198"/>
                  </a:lnTo>
                  <a:lnTo>
                    <a:pt x="12316" y="43086"/>
                  </a:lnTo>
                  <a:lnTo>
                    <a:pt x="12130" y="42938"/>
                  </a:lnTo>
                  <a:lnTo>
                    <a:pt x="11981" y="42751"/>
                  </a:lnTo>
                  <a:lnTo>
                    <a:pt x="11832" y="42528"/>
                  </a:lnTo>
                  <a:lnTo>
                    <a:pt x="744" y="22883"/>
                  </a:lnTo>
                  <a:lnTo>
                    <a:pt x="633" y="22660"/>
                  </a:lnTo>
                  <a:lnTo>
                    <a:pt x="558" y="22436"/>
                  </a:lnTo>
                  <a:lnTo>
                    <a:pt x="521" y="22213"/>
                  </a:lnTo>
                  <a:lnTo>
                    <a:pt x="521" y="21990"/>
                  </a:lnTo>
                  <a:lnTo>
                    <a:pt x="521" y="21767"/>
                  </a:lnTo>
                  <a:lnTo>
                    <a:pt x="558" y="21544"/>
                  </a:lnTo>
                  <a:lnTo>
                    <a:pt x="633" y="21320"/>
                  </a:lnTo>
                  <a:lnTo>
                    <a:pt x="744" y="21097"/>
                  </a:lnTo>
                  <a:lnTo>
                    <a:pt x="11832" y="1415"/>
                  </a:lnTo>
                  <a:lnTo>
                    <a:pt x="11981" y="1229"/>
                  </a:lnTo>
                  <a:lnTo>
                    <a:pt x="12130" y="1042"/>
                  </a:lnTo>
                  <a:lnTo>
                    <a:pt x="12316" y="894"/>
                  </a:lnTo>
                  <a:lnTo>
                    <a:pt x="12502" y="745"/>
                  </a:lnTo>
                  <a:lnTo>
                    <a:pt x="12725" y="633"/>
                  </a:lnTo>
                  <a:lnTo>
                    <a:pt x="12948" y="559"/>
                  </a:lnTo>
                  <a:lnTo>
                    <a:pt x="13171" y="522"/>
                  </a:lnTo>
                  <a:lnTo>
                    <a:pt x="31961" y="522"/>
                  </a:lnTo>
                  <a:lnTo>
                    <a:pt x="31961" y="1"/>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1"/>
            <p:cNvSpPr/>
            <p:nvPr/>
          </p:nvSpPr>
          <p:spPr>
            <a:xfrm>
              <a:off x="6740975" y="4611800"/>
              <a:ext cx="640900" cy="254875"/>
            </a:xfrm>
            <a:custGeom>
              <a:avLst/>
              <a:gdLst/>
              <a:ahLst/>
              <a:cxnLst/>
              <a:rect l="l" t="t" r="r" b="b"/>
              <a:pathLst>
                <a:path w="25636" h="10195" extrusionOk="0">
                  <a:moveTo>
                    <a:pt x="7070" y="0"/>
                  </a:moveTo>
                  <a:lnTo>
                    <a:pt x="6772" y="38"/>
                  </a:lnTo>
                  <a:lnTo>
                    <a:pt x="6474" y="75"/>
                  </a:lnTo>
                  <a:lnTo>
                    <a:pt x="6214" y="186"/>
                  </a:lnTo>
                  <a:lnTo>
                    <a:pt x="5916" y="335"/>
                  </a:lnTo>
                  <a:lnTo>
                    <a:pt x="5693" y="484"/>
                  </a:lnTo>
                  <a:lnTo>
                    <a:pt x="5470" y="670"/>
                  </a:lnTo>
                  <a:lnTo>
                    <a:pt x="5247" y="930"/>
                  </a:lnTo>
                  <a:lnTo>
                    <a:pt x="5098" y="1154"/>
                  </a:lnTo>
                  <a:lnTo>
                    <a:pt x="0" y="10195"/>
                  </a:lnTo>
                  <a:lnTo>
                    <a:pt x="558" y="10195"/>
                  </a:lnTo>
                  <a:lnTo>
                    <a:pt x="5507" y="1414"/>
                  </a:lnTo>
                  <a:lnTo>
                    <a:pt x="5656" y="1228"/>
                  </a:lnTo>
                  <a:lnTo>
                    <a:pt x="5805" y="1042"/>
                  </a:lnTo>
                  <a:lnTo>
                    <a:pt x="5991" y="893"/>
                  </a:lnTo>
                  <a:lnTo>
                    <a:pt x="6177" y="744"/>
                  </a:lnTo>
                  <a:lnTo>
                    <a:pt x="6400" y="633"/>
                  </a:lnTo>
                  <a:lnTo>
                    <a:pt x="6623" y="558"/>
                  </a:lnTo>
                  <a:lnTo>
                    <a:pt x="6846" y="521"/>
                  </a:lnTo>
                  <a:lnTo>
                    <a:pt x="7070" y="484"/>
                  </a:lnTo>
                  <a:lnTo>
                    <a:pt x="25636" y="484"/>
                  </a:lnTo>
                  <a:lnTo>
                    <a:pt x="25636" y="0"/>
                  </a:lnTo>
                  <a:close/>
                </a:path>
              </a:pathLst>
            </a:custGeom>
            <a:solidFill>
              <a:srgbClr val="A5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6" name="Google Shape;2016;p141"/>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dk1"/>
              </a:buClr>
              <a:buSzPts val="6800"/>
              <a:buFont typeface="Inter ExtraBold"/>
              <a:buNone/>
              <a:defRPr sz="6800">
                <a:solidFill>
                  <a:schemeClr val="dk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2017" name="Google Shape;2017;p141"/>
          <p:cNvGrpSpPr/>
          <p:nvPr/>
        </p:nvGrpSpPr>
        <p:grpSpPr>
          <a:xfrm>
            <a:off x="495295" y="452553"/>
            <a:ext cx="2262687" cy="397148"/>
            <a:chOff x="495295" y="452553"/>
            <a:chExt cx="2262687" cy="397148"/>
          </a:xfrm>
        </p:grpSpPr>
        <p:sp>
          <p:nvSpPr>
            <p:cNvPr id="2018" name="Google Shape;2018;p141"/>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2019" name="Google Shape;2019;p141"/>
            <p:cNvGrpSpPr/>
            <p:nvPr/>
          </p:nvGrpSpPr>
          <p:grpSpPr>
            <a:xfrm>
              <a:off x="1036348" y="561444"/>
              <a:ext cx="1721634" cy="184197"/>
              <a:chOff x="1036348" y="561444"/>
              <a:chExt cx="1721634" cy="184197"/>
            </a:xfrm>
          </p:grpSpPr>
          <p:grpSp>
            <p:nvGrpSpPr>
              <p:cNvPr id="2020" name="Google Shape;2020;p141"/>
              <p:cNvGrpSpPr/>
              <p:nvPr/>
            </p:nvGrpSpPr>
            <p:grpSpPr>
              <a:xfrm>
                <a:off x="1036348" y="563495"/>
                <a:ext cx="1662301" cy="182146"/>
                <a:chOff x="1036348" y="563495"/>
                <a:chExt cx="1662301" cy="182146"/>
              </a:xfrm>
            </p:grpSpPr>
            <p:sp>
              <p:nvSpPr>
                <p:cNvPr id="2021" name="Google Shape;2021;p141"/>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2" name="Google Shape;2022;p141"/>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3" name="Google Shape;2023;p141"/>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4" name="Google Shape;2024;p141"/>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5" name="Google Shape;2025;p141"/>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6" name="Google Shape;2026;p141"/>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7" name="Google Shape;2027;p141"/>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8" name="Google Shape;2028;p141"/>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29" name="Google Shape;2029;p141"/>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30" name="Google Shape;2030;p141"/>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31" name="Google Shape;2031;p141"/>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2032" name="Google Shape;2032;p141"/>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gue-textured-black">
  <p:cSld name="White Blank 1 1_2">
    <p:spTree>
      <p:nvGrpSpPr>
        <p:cNvPr id="1" name="Shape 2033"/>
        <p:cNvGrpSpPr/>
        <p:nvPr/>
      </p:nvGrpSpPr>
      <p:grpSpPr>
        <a:xfrm>
          <a:off x="0" y="0"/>
          <a:ext cx="0" cy="0"/>
          <a:chOff x="0" y="0"/>
          <a:chExt cx="0" cy="0"/>
        </a:xfrm>
      </p:grpSpPr>
      <p:grpSp>
        <p:nvGrpSpPr>
          <p:cNvPr id="2034" name="Google Shape;2034;p142"/>
          <p:cNvGrpSpPr/>
          <p:nvPr/>
        </p:nvGrpSpPr>
        <p:grpSpPr>
          <a:xfrm>
            <a:off x="8" y="28"/>
            <a:ext cx="12192238" cy="6858118"/>
            <a:chOff x="238125" y="848325"/>
            <a:chExt cx="7143750" cy="4018350"/>
          </a:xfrm>
        </p:grpSpPr>
        <p:sp>
          <p:nvSpPr>
            <p:cNvPr id="2035" name="Google Shape;2035;p142"/>
            <p:cNvSpPr/>
            <p:nvPr/>
          </p:nvSpPr>
          <p:spPr>
            <a:xfrm>
              <a:off x="238125" y="848325"/>
              <a:ext cx="7143750" cy="4018350"/>
            </a:xfrm>
            <a:custGeom>
              <a:avLst/>
              <a:gdLst/>
              <a:ahLst/>
              <a:cxnLst/>
              <a:rect l="l" t="t" r="r" b="b"/>
              <a:pathLst>
                <a:path w="285750" h="160734" extrusionOk="0">
                  <a:moveTo>
                    <a:pt x="0" y="0"/>
                  </a:moveTo>
                  <a:lnTo>
                    <a:pt x="0" y="160734"/>
                  </a:lnTo>
                  <a:lnTo>
                    <a:pt x="285750" y="160734"/>
                  </a:lnTo>
                  <a:lnTo>
                    <a:pt x="285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2"/>
            <p:cNvSpPr/>
            <p:nvPr/>
          </p:nvSpPr>
          <p:spPr>
            <a:xfrm>
              <a:off x="2834225" y="848325"/>
              <a:ext cx="898575" cy="253950"/>
            </a:xfrm>
            <a:custGeom>
              <a:avLst/>
              <a:gdLst/>
              <a:ahLst/>
              <a:cxnLst/>
              <a:rect l="l" t="t" r="r" b="b"/>
              <a:pathLst>
                <a:path w="35943" h="10158" extrusionOk="0">
                  <a:moveTo>
                    <a:pt x="1" y="0"/>
                  </a:moveTo>
                  <a:lnTo>
                    <a:pt x="5061" y="9004"/>
                  </a:lnTo>
                  <a:lnTo>
                    <a:pt x="5247" y="9265"/>
                  </a:lnTo>
                  <a:lnTo>
                    <a:pt x="5433" y="9488"/>
                  </a:lnTo>
                  <a:lnTo>
                    <a:pt x="5656" y="9711"/>
                  </a:lnTo>
                  <a:lnTo>
                    <a:pt x="5917" y="9860"/>
                  </a:lnTo>
                  <a:lnTo>
                    <a:pt x="6177" y="10009"/>
                  </a:lnTo>
                  <a:lnTo>
                    <a:pt x="6475" y="10083"/>
                  </a:lnTo>
                  <a:lnTo>
                    <a:pt x="6773" y="10157"/>
                  </a:lnTo>
                  <a:lnTo>
                    <a:pt x="29171" y="10157"/>
                  </a:lnTo>
                  <a:lnTo>
                    <a:pt x="29469" y="10083"/>
                  </a:lnTo>
                  <a:lnTo>
                    <a:pt x="29766" y="10009"/>
                  </a:lnTo>
                  <a:lnTo>
                    <a:pt x="30027" y="9860"/>
                  </a:lnTo>
                  <a:lnTo>
                    <a:pt x="30287" y="9711"/>
                  </a:lnTo>
                  <a:lnTo>
                    <a:pt x="30511" y="9488"/>
                  </a:lnTo>
                  <a:lnTo>
                    <a:pt x="30697" y="9265"/>
                  </a:lnTo>
                  <a:lnTo>
                    <a:pt x="30883" y="9004"/>
                  </a:lnTo>
                  <a:lnTo>
                    <a:pt x="35943" y="0"/>
                  </a:lnTo>
                  <a:lnTo>
                    <a:pt x="35385" y="0"/>
                  </a:lnTo>
                  <a:lnTo>
                    <a:pt x="30436" y="8781"/>
                  </a:lnTo>
                  <a:lnTo>
                    <a:pt x="30287" y="8967"/>
                  </a:lnTo>
                  <a:lnTo>
                    <a:pt x="30139" y="9153"/>
                  </a:lnTo>
                  <a:lnTo>
                    <a:pt x="29990" y="9302"/>
                  </a:lnTo>
                  <a:lnTo>
                    <a:pt x="29766" y="9451"/>
                  </a:lnTo>
                  <a:lnTo>
                    <a:pt x="29580" y="9525"/>
                  </a:lnTo>
                  <a:lnTo>
                    <a:pt x="29357" y="9599"/>
                  </a:lnTo>
                  <a:lnTo>
                    <a:pt x="29097" y="9674"/>
                  </a:lnTo>
                  <a:lnTo>
                    <a:pt x="6847" y="9674"/>
                  </a:lnTo>
                  <a:lnTo>
                    <a:pt x="6586" y="9599"/>
                  </a:lnTo>
                  <a:lnTo>
                    <a:pt x="6363" y="9525"/>
                  </a:lnTo>
                  <a:lnTo>
                    <a:pt x="6177" y="9451"/>
                  </a:lnTo>
                  <a:lnTo>
                    <a:pt x="5954" y="9302"/>
                  </a:lnTo>
                  <a:lnTo>
                    <a:pt x="5805" y="9153"/>
                  </a:lnTo>
                  <a:lnTo>
                    <a:pt x="5656" y="8967"/>
                  </a:lnTo>
                  <a:lnTo>
                    <a:pt x="5507" y="8781"/>
                  </a:lnTo>
                  <a:lnTo>
                    <a:pt x="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2"/>
            <p:cNvSpPr/>
            <p:nvPr/>
          </p:nvSpPr>
          <p:spPr>
            <a:xfrm>
              <a:off x="3652800" y="848325"/>
              <a:ext cx="1214825" cy="830650"/>
            </a:xfrm>
            <a:custGeom>
              <a:avLst/>
              <a:gdLst/>
              <a:ahLst/>
              <a:cxnLst/>
              <a:rect l="l" t="t" r="r" b="b"/>
              <a:pathLst>
                <a:path w="48593" h="33226" extrusionOk="0">
                  <a:moveTo>
                    <a:pt x="5990" y="0"/>
                  </a:moveTo>
                  <a:lnTo>
                    <a:pt x="298" y="10120"/>
                  </a:lnTo>
                  <a:lnTo>
                    <a:pt x="149" y="10381"/>
                  </a:lnTo>
                  <a:lnTo>
                    <a:pt x="74" y="10678"/>
                  </a:lnTo>
                  <a:lnTo>
                    <a:pt x="0" y="10939"/>
                  </a:lnTo>
                  <a:lnTo>
                    <a:pt x="0" y="11236"/>
                  </a:lnTo>
                  <a:lnTo>
                    <a:pt x="0" y="11534"/>
                  </a:lnTo>
                  <a:lnTo>
                    <a:pt x="74" y="11832"/>
                  </a:lnTo>
                  <a:lnTo>
                    <a:pt x="149" y="12092"/>
                  </a:lnTo>
                  <a:lnTo>
                    <a:pt x="298" y="12353"/>
                  </a:lnTo>
                  <a:lnTo>
                    <a:pt x="11385" y="32035"/>
                  </a:lnTo>
                  <a:lnTo>
                    <a:pt x="11571" y="32296"/>
                  </a:lnTo>
                  <a:lnTo>
                    <a:pt x="11757" y="32519"/>
                  </a:lnTo>
                  <a:lnTo>
                    <a:pt x="11981" y="32742"/>
                  </a:lnTo>
                  <a:lnTo>
                    <a:pt x="12241" y="32891"/>
                  </a:lnTo>
                  <a:lnTo>
                    <a:pt x="12502" y="33040"/>
                  </a:lnTo>
                  <a:lnTo>
                    <a:pt x="12799" y="33151"/>
                  </a:lnTo>
                  <a:lnTo>
                    <a:pt x="13097" y="33189"/>
                  </a:lnTo>
                  <a:lnTo>
                    <a:pt x="13395" y="33226"/>
                  </a:lnTo>
                  <a:lnTo>
                    <a:pt x="35198" y="33226"/>
                  </a:lnTo>
                  <a:lnTo>
                    <a:pt x="35496" y="33189"/>
                  </a:lnTo>
                  <a:lnTo>
                    <a:pt x="35793" y="33151"/>
                  </a:lnTo>
                  <a:lnTo>
                    <a:pt x="36091" y="33040"/>
                  </a:lnTo>
                  <a:lnTo>
                    <a:pt x="36351" y="32891"/>
                  </a:lnTo>
                  <a:lnTo>
                    <a:pt x="36612" y="32742"/>
                  </a:lnTo>
                  <a:lnTo>
                    <a:pt x="36835" y="32519"/>
                  </a:lnTo>
                  <a:lnTo>
                    <a:pt x="37021" y="32296"/>
                  </a:lnTo>
                  <a:lnTo>
                    <a:pt x="37207" y="32035"/>
                  </a:lnTo>
                  <a:lnTo>
                    <a:pt x="48295" y="12353"/>
                  </a:lnTo>
                  <a:lnTo>
                    <a:pt x="48444" y="12092"/>
                  </a:lnTo>
                  <a:lnTo>
                    <a:pt x="48518" y="11832"/>
                  </a:lnTo>
                  <a:lnTo>
                    <a:pt x="48592" y="11534"/>
                  </a:lnTo>
                  <a:lnTo>
                    <a:pt x="48592" y="11236"/>
                  </a:lnTo>
                  <a:lnTo>
                    <a:pt x="48592" y="10939"/>
                  </a:lnTo>
                  <a:lnTo>
                    <a:pt x="48518" y="10678"/>
                  </a:lnTo>
                  <a:lnTo>
                    <a:pt x="48444" y="10381"/>
                  </a:lnTo>
                  <a:lnTo>
                    <a:pt x="48295" y="10120"/>
                  </a:lnTo>
                  <a:lnTo>
                    <a:pt x="42602" y="0"/>
                  </a:lnTo>
                  <a:lnTo>
                    <a:pt x="42007" y="0"/>
                  </a:lnTo>
                  <a:lnTo>
                    <a:pt x="47885" y="10344"/>
                  </a:lnTo>
                  <a:lnTo>
                    <a:pt x="47960" y="10567"/>
                  </a:lnTo>
                  <a:lnTo>
                    <a:pt x="48034" y="10790"/>
                  </a:lnTo>
                  <a:lnTo>
                    <a:pt x="48109" y="11013"/>
                  </a:lnTo>
                  <a:lnTo>
                    <a:pt x="48109" y="11236"/>
                  </a:lnTo>
                  <a:lnTo>
                    <a:pt x="48109" y="11460"/>
                  </a:lnTo>
                  <a:lnTo>
                    <a:pt x="48034" y="11683"/>
                  </a:lnTo>
                  <a:lnTo>
                    <a:pt x="47960" y="11906"/>
                  </a:lnTo>
                  <a:lnTo>
                    <a:pt x="47885" y="12129"/>
                  </a:lnTo>
                  <a:lnTo>
                    <a:pt x="36761" y="31812"/>
                  </a:lnTo>
                  <a:lnTo>
                    <a:pt x="36649" y="31998"/>
                  </a:lnTo>
                  <a:lnTo>
                    <a:pt x="36463" y="32184"/>
                  </a:lnTo>
                  <a:lnTo>
                    <a:pt x="36314" y="32333"/>
                  </a:lnTo>
                  <a:lnTo>
                    <a:pt x="36091" y="32482"/>
                  </a:lnTo>
                  <a:lnTo>
                    <a:pt x="35905" y="32593"/>
                  </a:lnTo>
                  <a:lnTo>
                    <a:pt x="35682" y="32668"/>
                  </a:lnTo>
                  <a:lnTo>
                    <a:pt x="35458" y="32705"/>
                  </a:lnTo>
                  <a:lnTo>
                    <a:pt x="13171" y="32705"/>
                  </a:lnTo>
                  <a:lnTo>
                    <a:pt x="12911" y="32668"/>
                  </a:lnTo>
                  <a:lnTo>
                    <a:pt x="12688" y="32593"/>
                  </a:lnTo>
                  <a:lnTo>
                    <a:pt x="12502" y="32482"/>
                  </a:lnTo>
                  <a:lnTo>
                    <a:pt x="12316" y="32333"/>
                  </a:lnTo>
                  <a:lnTo>
                    <a:pt x="12130" y="32184"/>
                  </a:lnTo>
                  <a:lnTo>
                    <a:pt x="11981" y="31998"/>
                  </a:lnTo>
                  <a:lnTo>
                    <a:pt x="11832" y="31812"/>
                  </a:lnTo>
                  <a:lnTo>
                    <a:pt x="707" y="12129"/>
                  </a:lnTo>
                  <a:lnTo>
                    <a:pt x="633" y="11906"/>
                  </a:lnTo>
                  <a:lnTo>
                    <a:pt x="558" y="11683"/>
                  </a:lnTo>
                  <a:lnTo>
                    <a:pt x="521" y="11460"/>
                  </a:lnTo>
                  <a:lnTo>
                    <a:pt x="484" y="11236"/>
                  </a:lnTo>
                  <a:lnTo>
                    <a:pt x="521" y="11013"/>
                  </a:lnTo>
                  <a:lnTo>
                    <a:pt x="558" y="10790"/>
                  </a:lnTo>
                  <a:lnTo>
                    <a:pt x="633" y="10567"/>
                  </a:lnTo>
                  <a:lnTo>
                    <a:pt x="707" y="10344"/>
                  </a:lnTo>
                  <a:lnTo>
                    <a:pt x="65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2"/>
            <p:cNvSpPr/>
            <p:nvPr/>
          </p:nvSpPr>
          <p:spPr>
            <a:xfrm>
              <a:off x="4787600" y="848325"/>
              <a:ext cx="899500" cy="253950"/>
            </a:xfrm>
            <a:custGeom>
              <a:avLst/>
              <a:gdLst/>
              <a:ahLst/>
              <a:cxnLst/>
              <a:rect l="l" t="t" r="r" b="b"/>
              <a:pathLst>
                <a:path w="35980" h="10158" extrusionOk="0">
                  <a:moveTo>
                    <a:pt x="1" y="0"/>
                  </a:moveTo>
                  <a:lnTo>
                    <a:pt x="5098" y="9004"/>
                  </a:lnTo>
                  <a:lnTo>
                    <a:pt x="5247" y="9265"/>
                  </a:lnTo>
                  <a:lnTo>
                    <a:pt x="5433" y="9488"/>
                  </a:lnTo>
                  <a:lnTo>
                    <a:pt x="5656" y="9711"/>
                  </a:lnTo>
                  <a:lnTo>
                    <a:pt x="5917" y="9860"/>
                  </a:lnTo>
                  <a:lnTo>
                    <a:pt x="6177" y="10009"/>
                  </a:lnTo>
                  <a:lnTo>
                    <a:pt x="6475" y="10083"/>
                  </a:lnTo>
                  <a:lnTo>
                    <a:pt x="6772" y="10157"/>
                  </a:lnTo>
                  <a:lnTo>
                    <a:pt x="29171" y="10157"/>
                  </a:lnTo>
                  <a:lnTo>
                    <a:pt x="29469" y="10083"/>
                  </a:lnTo>
                  <a:lnTo>
                    <a:pt x="29766" y="10009"/>
                  </a:lnTo>
                  <a:lnTo>
                    <a:pt x="30027" y="9860"/>
                  </a:lnTo>
                  <a:lnTo>
                    <a:pt x="30287" y="9711"/>
                  </a:lnTo>
                  <a:lnTo>
                    <a:pt x="30510" y="9488"/>
                  </a:lnTo>
                  <a:lnTo>
                    <a:pt x="30696" y="9265"/>
                  </a:lnTo>
                  <a:lnTo>
                    <a:pt x="30882" y="9004"/>
                  </a:lnTo>
                  <a:lnTo>
                    <a:pt x="35980" y="0"/>
                  </a:lnTo>
                  <a:lnTo>
                    <a:pt x="35384" y="0"/>
                  </a:lnTo>
                  <a:lnTo>
                    <a:pt x="30436" y="8781"/>
                  </a:lnTo>
                  <a:lnTo>
                    <a:pt x="30324" y="8967"/>
                  </a:lnTo>
                  <a:lnTo>
                    <a:pt x="30138" y="9153"/>
                  </a:lnTo>
                  <a:lnTo>
                    <a:pt x="29989" y="9302"/>
                  </a:lnTo>
                  <a:lnTo>
                    <a:pt x="29803" y="9451"/>
                  </a:lnTo>
                  <a:lnTo>
                    <a:pt x="29580" y="9525"/>
                  </a:lnTo>
                  <a:lnTo>
                    <a:pt x="29357" y="9599"/>
                  </a:lnTo>
                  <a:lnTo>
                    <a:pt x="29134" y="9674"/>
                  </a:lnTo>
                  <a:lnTo>
                    <a:pt x="6847" y="9674"/>
                  </a:lnTo>
                  <a:lnTo>
                    <a:pt x="6623" y="9599"/>
                  </a:lnTo>
                  <a:lnTo>
                    <a:pt x="6400" y="9525"/>
                  </a:lnTo>
                  <a:lnTo>
                    <a:pt x="6177" y="9451"/>
                  </a:lnTo>
                  <a:lnTo>
                    <a:pt x="5991" y="9302"/>
                  </a:lnTo>
                  <a:lnTo>
                    <a:pt x="5805" y="9153"/>
                  </a:lnTo>
                  <a:lnTo>
                    <a:pt x="5656" y="8967"/>
                  </a:lnTo>
                  <a:lnTo>
                    <a:pt x="5507" y="8781"/>
                  </a:lnTo>
                  <a:lnTo>
                    <a:pt x="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2"/>
            <p:cNvSpPr/>
            <p:nvPr/>
          </p:nvSpPr>
          <p:spPr>
            <a:xfrm>
              <a:off x="4629475" y="1156200"/>
              <a:ext cx="1214825" cy="1098550"/>
            </a:xfrm>
            <a:custGeom>
              <a:avLst/>
              <a:gdLst/>
              <a:ahLst/>
              <a:cxnLst/>
              <a:rect l="l" t="t" r="r" b="b"/>
              <a:pathLst>
                <a:path w="48593" h="43942" extrusionOk="0">
                  <a:moveTo>
                    <a:pt x="35198" y="484"/>
                  </a:moveTo>
                  <a:lnTo>
                    <a:pt x="35459" y="521"/>
                  </a:lnTo>
                  <a:lnTo>
                    <a:pt x="35682" y="559"/>
                  </a:lnTo>
                  <a:lnTo>
                    <a:pt x="35905" y="633"/>
                  </a:lnTo>
                  <a:lnTo>
                    <a:pt x="36128" y="745"/>
                  </a:lnTo>
                  <a:lnTo>
                    <a:pt x="36314" y="856"/>
                  </a:lnTo>
                  <a:lnTo>
                    <a:pt x="36463" y="1042"/>
                  </a:lnTo>
                  <a:lnTo>
                    <a:pt x="36649" y="1191"/>
                  </a:lnTo>
                  <a:lnTo>
                    <a:pt x="36761" y="1414"/>
                  </a:lnTo>
                  <a:lnTo>
                    <a:pt x="47886" y="21097"/>
                  </a:lnTo>
                  <a:lnTo>
                    <a:pt x="47997" y="21283"/>
                  </a:lnTo>
                  <a:lnTo>
                    <a:pt x="48072" y="21506"/>
                  </a:lnTo>
                  <a:lnTo>
                    <a:pt x="48109" y="21729"/>
                  </a:lnTo>
                  <a:lnTo>
                    <a:pt x="48109" y="21953"/>
                  </a:lnTo>
                  <a:lnTo>
                    <a:pt x="48109" y="22213"/>
                  </a:lnTo>
                  <a:lnTo>
                    <a:pt x="48072" y="22436"/>
                  </a:lnTo>
                  <a:lnTo>
                    <a:pt x="47997" y="22622"/>
                  </a:lnTo>
                  <a:lnTo>
                    <a:pt x="47886" y="22846"/>
                  </a:lnTo>
                  <a:lnTo>
                    <a:pt x="36761" y="42528"/>
                  </a:lnTo>
                  <a:lnTo>
                    <a:pt x="36649" y="42714"/>
                  </a:lnTo>
                  <a:lnTo>
                    <a:pt x="36463" y="42900"/>
                  </a:lnTo>
                  <a:lnTo>
                    <a:pt x="36314" y="43049"/>
                  </a:lnTo>
                  <a:lnTo>
                    <a:pt x="36128" y="43198"/>
                  </a:lnTo>
                  <a:lnTo>
                    <a:pt x="35905" y="43309"/>
                  </a:lnTo>
                  <a:lnTo>
                    <a:pt x="35682" y="43384"/>
                  </a:lnTo>
                  <a:lnTo>
                    <a:pt x="35459" y="43421"/>
                  </a:lnTo>
                  <a:lnTo>
                    <a:pt x="35198" y="43458"/>
                  </a:lnTo>
                  <a:lnTo>
                    <a:pt x="13395" y="43458"/>
                  </a:lnTo>
                  <a:lnTo>
                    <a:pt x="13172" y="43421"/>
                  </a:lnTo>
                  <a:lnTo>
                    <a:pt x="12948" y="43384"/>
                  </a:lnTo>
                  <a:lnTo>
                    <a:pt x="12725" y="43309"/>
                  </a:lnTo>
                  <a:lnTo>
                    <a:pt x="12502" y="43198"/>
                  </a:lnTo>
                  <a:lnTo>
                    <a:pt x="12316" y="43049"/>
                  </a:lnTo>
                  <a:lnTo>
                    <a:pt x="12130" y="42900"/>
                  </a:lnTo>
                  <a:lnTo>
                    <a:pt x="11981" y="42714"/>
                  </a:lnTo>
                  <a:lnTo>
                    <a:pt x="11832" y="42528"/>
                  </a:lnTo>
                  <a:lnTo>
                    <a:pt x="745" y="22846"/>
                  </a:lnTo>
                  <a:lnTo>
                    <a:pt x="633" y="22622"/>
                  </a:lnTo>
                  <a:lnTo>
                    <a:pt x="559" y="22436"/>
                  </a:lnTo>
                  <a:lnTo>
                    <a:pt x="521" y="22213"/>
                  </a:lnTo>
                  <a:lnTo>
                    <a:pt x="484" y="21953"/>
                  </a:lnTo>
                  <a:lnTo>
                    <a:pt x="521" y="21729"/>
                  </a:lnTo>
                  <a:lnTo>
                    <a:pt x="559" y="21506"/>
                  </a:lnTo>
                  <a:lnTo>
                    <a:pt x="633" y="21283"/>
                  </a:lnTo>
                  <a:lnTo>
                    <a:pt x="745" y="21097"/>
                  </a:lnTo>
                  <a:lnTo>
                    <a:pt x="11832" y="1414"/>
                  </a:lnTo>
                  <a:lnTo>
                    <a:pt x="11981" y="1191"/>
                  </a:lnTo>
                  <a:lnTo>
                    <a:pt x="12130" y="1042"/>
                  </a:lnTo>
                  <a:lnTo>
                    <a:pt x="12316" y="856"/>
                  </a:lnTo>
                  <a:lnTo>
                    <a:pt x="12502" y="745"/>
                  </a:lnTo>
                  <a:lnTo>
                    <a:pt x="12725" y="633"/>
                  </a:lnTo>
                  <a:lnTo>
                    <a:pt x="12948" y="559"/>
                  </a:lnTo>
                  <a:lnTo>
                    <a:pt x="13172" y="521"/>
                  </a:lnTo>
                  <a:lnTo>
                    <a:pt x="13395" y="484"/>
                  </a:lnTo>
                  <a:close/>
                  <a:moveTo>
                    <a:pt x="13097" y="1"/>
                  </a:moveTo>
                  <a:lnTo>
                    <a:pt x="12800" y="75"/>
                  </a:lnTo>
                  <a:lnTo>
                    <a:pt x="12502" y="187"/>
                  </a:lnTo>
                  <a:lnTo>
                    <a:pt x="12242" y="298"/>
                  </a:lnTo>
                  <a:lnTo>
                    <a:pt x="12018" y="484"/>
                  </a:lnTo>
                  <a:lnTo>
                    <a:pt x="11758" y="670"/>
                  </a:lnTo>
                  <a:lnTo>
                    <a:pt x="11572" y="893"/>
                  </a:lnTo>
                  <a:lnTo>
                    <a:pt x="11423" y="1154"/>
                  </a:lnTo>
                  <a:lnTo>
                    <a:pt x="298" y="20836"/>
                  </a:lnTo>
                  <a:lnTo>
                    <a:pt x="149" y="21097"/>
                  </a:lnTo>
                  <a:lnTo>
                    <a:pt x="75" y="21394"/>
                  </a:lnTo>
                  <a:lnTo>
                    <a:pt x="38" y="21692"/>
                  </a:lnTo>
                  <a:lnTo>
                    <a:pt x="0" y="21953"/>
                  </a:lnTo>
                  <a:lnTo>
                    <a:pt x="38" y="22250"/>
                  </a:lnTo>
                  <a:lnTo>
                    <a:pt x="75" y="22548"/>
                  </a:lnTo>
                  <a:lnTo>
                    <a:pt x="149" y="22808"/>
                  </a:lnTo>
                  <a:lnTo>
                    <a:pt x="298" y="23106"/>
                  </a:lnTo>
                  <a:lnTo>
                    <a:pt x="11423" y="42788"/>
                  </a:lnTo>
                  <a:lnTo>
                    <a:pt x="11572" y="43012"/>
                  </a:lnTo>
                  <a:lnTo>
                    <a:pt x="11758" y="43272"/>
                  </a:lnTo>
                  <a:lnTo>
                    <a:pt x="11981" y="43458"/>
                  </a:lnTo>
                  <a:lnTo>
                    <a:pt x="12242" y="43607"/>
                  </a:lnTo>
                  <a:lnTo>
                    <a:pt x="12502" y="43756"/>
                  </a:lnTo>
                  <a:lnTo>
                    <a:pt x="12800" y="43867"/>
                  </a:lnTo>
                  <a:lnTo>
                    <a:pt x="13097" y="43905"/>
                  </a:lnTo>
                  <a:lnTo>
                    <a:pt x="13395" y="43942"/>
                  </a:lnTo>
                  <a:lnTo>
                    <a:pt x="35198" y="43942"/>
                  </a:lnTo>
                  <a:lnTo>
                    <a:pt x="35496" y="43905"/>
                  </a:lnTo>
                  <a:lnTo>
                    <a:pt x="35794" y="43867"/>
                  </a:lnTo>
                  <a:lnTo>
                    <a:pt x="36091" y="43756"/>
                  </a:lnTo>
                  <a:lnTo>
                    <a:pt x="36352" y="43607"/>
                  </a:lnTo>
                  <a:lnTo>
                    <a:pt x="36612" y="43458"/>
                  </a:lnTo>
                  <a:lnTo>
                    <a:pt x="36835" y="43272"/>
                  </a:lnTo>
                  <a:lnTo>
                    <a:pt x="37021" y="43012"/>
                  </a:lnTo>
                  <a:lnTo>
                    <a:pt x="37207" y="42788"/>
                  </a:lnTo>
                  <a:lnTo>
                    <a:pt x="48295" y="23106"/>
                  </a:lnTo>
                  <a:lnTo>
                    <a:pt x="48444" y="22808"/>
                  </a:lnTo>
                  <a:lnTo>
                    <a:pt x="48518" y="22548"/>
                  </a:lnTo>
                  <a:lnTo>
                    <a:pt x="48593" y="22250"/>
                  </a:lnTo>
                  <a:lnTo>
                    <a:pt x="48593" y="21953"/>
                  </a:lnTo>
                  <a:lnTo>
                    <a:pt x="48593" y="21692"/>
                  </a:lnTo>
                  <a:lnTo>
                    <a:pt x="48518" y="21394"/>
                  </a:lnTo>
                  <a:lnTo>
                    <a:pt x="48444" y="21097"/>
                  </a:lnTo>
                  <a:lnTo>
                    <a:pt x="48295" y="20836"/>
                  </a:lnTo>
                  <a:lnTo>
                    <a:pt x="37207" y="1154"/>
                  </a:lnTo>
                  <a:lnTo>
                    <a:pt x="37021" y="893"/>
                  </a:lnTo>
                  <a:lnTo>
                    <a:pt x="36835" y="670"/>
                  </a:lnTo>
                  <a:lnTo>
                    <a:pt x="36612" y="484"/>
                  </a:lnTo>
                  <a:lnTo>
                    <a:pt x="36352" y="298"/>
                  </a:lnTo>
                  <a:lnTo>
                    <a:pt x="36091" y="187"/>
                  </a:lnTo>
                  <a:lnTo>
                    <a:pt x="35794" y="75"/>
                  </a:lnTo>
                  <a:lnTo>
                    <a:pt x="35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2"/>
            <p:cNvSpPr/>
            <p:nvPr/>
          </p:nvSpPr>
          <p:spPr>
            <a:xfrm>
              <a:off x="5606150" y="848325"/>
              <a:ext cx="1215775" cy="830650"/>
            </a:xfrm>
            <a:custGeom>
              <a:avLst/>
              <a:gdLst/>
              <a:ahLst/>
              <a:cxnLst/>
              <a:rect l="l" t="t" r="r" b="b"/>
              <a:pathLst>
                <a:path w="48631" h="33226" extrusionOk="0">
                  <a:moveTo>
                    <a:pt x="6028" y="0"/>
                  </a:moveTo>
                  <a:lnTo>
                    <a:pt x="298" y="10120"/>
                  </a:lnTo>
                  <a:lnTo>
                    <a:pt x="187" y="10381"/>
                  </a:lnTo>
                  <a:lnTo>
                    <a:pt x="75" y="10678"/>
                  </a:lnTo>
                  <a:lnTo>
                    <a:pt x="38" y="10939"/>
                  </a:lnTo>
                  <a:lnTo>
                    <a:pt x="1" y="11236"/>
                  </a:lnTo>
                  <a:lnTo>
                    <a:pt x="38" y="11534"/>
                  </a:lnTo>
                  <a:lnTo>
                    <a:pt x="75" y="11832"/>
                  </a:lnTo>
                  <a:lnTo>
                    <a:pt x="187" y="12092"/>
                  </a:lnTo>
                  <a:lnTo>
                    <a:pt x="298" y="12353"/>
                  </a:lnTo>
                  <a:lnTo>
                    <a:pt x="11423" y="32035"/>
                  </a:lnTo>
                  <a:lnTo>
                    <a:pt x="11572" y="32296"/>
                  </a:lnTo>
                  <a:lnTo>
                    <a:pt x="11795" y="32519"/>
                  </a:lnTo>
                  <a:lnTo>
                    <a:pt x="12019" y="32742"/>
                  </a:lnTo>
                  <a:lnTo>
                    <a:pt x="12242" y="32891"/>
                  </a:lnTo>
                  <a:lnTo>
                    <a:pt x="12502" y="33040"/>
                  </a:lnTo>
                  <a:lnTo>
                    <a:pt x="12800" y="33151"/>
                  </a:lnTo>
                  <a:lnTo>
                    <a:pt x="13098" y="33189"/>
                  </a:lnTo>
                  <a:lnTo>
                    <a:pt x="13395" y="33226"/>
                  </a:lnTo>
                  <a:lnTo>
                    <a:pt x="35199" y="33226"/>
                  </a:lnTo>
                  <a:lnTo>
                    <a:pt x="35534" y="33189"/>
                  </a:lnTo>
                  <a:lnTo>
                    <a:pt x="35794" y="33151"/>
                  </a:lnTo>
                  <a:lnTo>
                    <a:pt x="36092" y="33040"/>
                  </a:lnTo>
                  <a:lnTo>
                    <a:pt x="36352" y="32891"/>
                  </a:lnTo>
                  <a:lnTo>
                    <a:pt x="36613" y="32742"/>
                  </a:lnTo>
                  <a:lnTo>
                    <a:pt x="36836" y="32519"/>
                  </a:lnTo>
                  <a:lnTo>
                    <a:pt x="37022" y="32296"/>
                  </a:lnTo>
                  <a:lnTo>
                    <a:pt x="37208" y="32035"/>
                  </a:lnTo>
                  <a:lnTo>
                    <a:pt x="48333" y="12353"/>
                  </a:lnTo>
                  <a:lnTo>
                    <a:pt x="48444" y="12092"/>
                  </a:lnTo>
                  <a:lnTo>
                    <a:pt x="48556" y="11832"/>
                  </a:lnTo>
                  <a:lnTo>
                    <a:pt x="48593" y="11534"/>
                  </a:lnTo>
                  <a:lnTo>
                    <a:pt x="48630" y="11236"/>
                  </a:lnTo>
                  <a:lnTo>
                    <a:pt x="48593" y="10939"/>
                  </a:lnTo>
                  <a:lnTo>
                    <a:pt x="48556" y="10678"/>
                  </a:lnTo>
                  <a:lnTo>
                    <a:pt x="48444" y="10381"/>
                  </a:lnTo>
                  <a:lnTo>
                    <a:pt x="48333" y="10120"/>
                  </a:lnTo>
                  <a:lnTo>
                    <a:pt x="42603" y="0"/>
                  </a:lnTo>
                  <a:lnTo>
                    <a:pt x="42045" y="0"/>
                  </a:lnTo>
                  <a:lnTo>
                    <a:pt x="47886" y="10344"/>
                  </a:lnTo>
                  <a:lnTo>
                    <a:pt x="47998" y="10567"/>
                  </a:lnTo>
                  <a:lnTo>
                    <a:pt x="48072" y="10790"/>
                  </a:lnTo>
                  <a:lnTo>
                    <a:pt x="48109" y="11013"/>
                  </a:lnTo>
                  <a:lnTo>
                    <a:pt x="48109" y="11236"/>
                  </a:lnTo>
                  <a:lnTo>
                    <a:pt x="48109" y="11460"/>
                  </a:lnTo>
                  <a:lnTo>
                    <a:pt x="48072" y="11683"/>
                  </a:lnTo>
                  <a:lnTo>
                    <a:pt x="47998" y="11906"/>
                  </a:lnTo>
                  <a:lnTo>
                    <a:pt x="47886" y="12129"/>
                  </a:lnTo>
                  <a:lnTo>
                    <a:pt x="36761" y="31812"/>
                  </a:lnTo>
                  <a:lnTo>
                    <a:pt x="36650" y="31998"/>
                  </a:lnTo>
                  <a:lnTo>
                    <a:pt x="36501" y="32184"/>
                  </a:lnTo>
                  <a:lnTo>
                    <a:pt x="36315" y="32333"/>
                  </a:lnTo>
                  <a:lnTo>
                    <a:pt x="36129" y="32482"/>
                  </a:lnTo>
                  <a:lnTo>
                    <a:pt x="35906" y="32593"/>
                  </a:lnTo>
                  <a:lnTo>
                    <a:pt x="35682" y="32668"/>
                  </a:lnTo>
                  <a:lnTo>
                    <a:pt x="35459" y="32705"/>
                  </a:lnTo>
                  <a:lnTo>
                    <a:pt x="13172" y="32705"/>
                  </a:lnTo>
                  <a:lnTo>
                    <a:pt x="12949" y="32668"/>
                  </a:lnTo>
                  <a:lnTo>
                    <a:pt x="12726" y="32593"/>
                  </a:lnTo>
                  <a:lnTo>
                    <a:pt x="12502" y="32482"/>
                  </a:lnTo>
                  <a:lnTo>
                    <a:pt x="12316" y="32333"/>
                  </a:lnTo>
                  <a:lnTo>
                    <a:pt x="12130" y="32184"/>
                  </a:lnTo>
                  <a:lnTo>
                    <a:pt x="11981" y="31998"/>
                  </a:lnTo>
                  <a:lnTo>
                    <a:pt x="11833" y="31812"/>
                  </a:lnTo>
                  <a:lnTo>
                    <a:pt x="745" y="12129"/>
                  </a:lnTo>
                  <a:lnTo>
                    <a:pt x="633" y="11906"/>
                  </a:lnTo>
                  <a:lnTo>
                    <a:pt x="559" y="11683"/>
                  </a:lnTo>
                  <a:lnTo>
                    <a:pt x="522" y="11460"/>
                  </a:lnTo>
                  <a:lnTo>
                    <a:pt x="484" y="11236"/>
                  </a:lnTo>
                  <a:lnTo>
                    <a:pt x="522" y="11013"/>
                  </a:lnTo>
                  <a:lnTo>
                    <a:pt x="559" y="10790"/>
                  </a:lnTo>
                  <a:lnTo>
                    <a:pt x="633" y="10567"/>
                  </a:lnTo>
                  <a:lnTo>
                    <a:pt x="745" y="10344"/>
                  </a:lnTo>
                  <a:lnTo>
                    <a:pt x="65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2"/>
            <p:cNvSpPr/>
            <p:nvPr/>
          </p:nvSpPr>
          <p:spPr>
            <a:xfrm>
              <a:off x="5606150" y="1731975"/>
              <a:ext cx="1215775" cy="1098550"/>
            </a:xfrm>
            <a:custGeom>
              <a:avLst/>
              <a:gdLst/>
              <a:ahLst/>
              <a:cxnLst/>
              <a:rect l="l" t="t" r="r" b="b"/>
              <a:pathLst>
                <a:path w="48631" h="43942" extrusionOk="0">
                  <a:moveTo>
                    <a:pt x="35199" y="484"/>
                  </a:moveTo>
                  <a:lnTo>
                    <a:pt x="35459" y="521"/>
                  </a:lnTo>
                  <a:lnTo>
                    <a:pt x="35682" y="559"/>
                  </a:lnTo>
                  <a:lnTo>
                    <a:pt x="35906" y="633"/>
                  </a:lnTo>
                  <a:lnTo>
                    <a:pt x="36129" y="745"/>
                  </a:lnTo>
                  <a:lnTo>
                    <a:pt x="36315" y="894"/>
                  </a:lnTo>
                  <a:lnTo>
                    <a:pt x="36501" y="1042"/>
                  </a:lnTo>
                  <a:lnTo>
                    <a:pt x="36650" y="1228"/>
                  </a:lnTo>
                  <a:lnTo>
                    <a:pt x="36761" y="1414"/>
                  </a:lnTo>
                  <a:lnTo>
                    <a:pt x="47886" y="21097"/>
                  </a:lnTo>
                  <a:lnTo>
                    <a:pt x="47998" y="21283"/>
                  </a:lnTo>
                  <a:lnTo>
                    <a:pt x="48072" y="21506"/>
                  </a:lnTo>
                  <a:lnTo>
                    <a:pt x="48109" y="21729"/>
                  </a:lnTo>
                  <a:lnTo>
                    <a:pt x="48109" y="21990"/>
                  </a:lnTo>
                  <a:lnTo>
                    <a:pt x="48109" y="22213"/>
                  </a:lnTo>
                  <a:lnTo>
                    <a:pt x="48072" y="22436"/>
                  </a:lnTo>
                  <a:lnTo>
                    <a:pt x="47998" y="22660"/>
                  </a:lnTo>
                  <a:lnTo>
                    <a:pt x="47886" y="22846"/>
                  </a:lnTo>
                  <a:lnTo>
                    <a:pt x="36761" y="42528"/>
                  </a:lnTo>
                  <a:lnTo>
                    <a:pt x="36650" y="42751"/>
                  </a:lnTo>
                  <a:lnTo>
                    <a:pt x="36501" y="42900"/>
                  </a:lnTo>
                  <a:lnTo>
                    <a:pt x="36315" y="43086"/>
                  </a:lnTo>
                  <a:lnTo>
                    <a:pt x="36129" y="43198"/>
                  </a:lnTo>
                  <a:lnTo>
                    <a:pt x="35906" y="43309"/>
                  </a:lnTo>
                  <a:lnTo>
                    <a:pt x="35682" y="43384"/>
                  </a:lnTo>
                  <a:lnTo>
                    <a:pt x="35459" y="43421"/>
                  </a:lnTo>
                  <a:lnTo>
                    <a:pt x="35199" y="43458"/>
                  </a:lnTo>
                  <a:lnTo>
                    <a:pt x="13395" y="43458"/>
                  </a:lnTo>
                  <a:lnTo>
                    <a:pt x="13172" y="43421"/>
                  </a:lnTo>
                  <a:lnTo>
                    <a:pt x="12949" y="43384"/>
                  </a:lnTo>
                  <a:lnTo>
                    <a:pt x="12726" y="43309"/>
                  </a:lnTo>
                  <a:lnTo>
                    <a:pt x="12502" y="43198"/>
                  </a:lnTo>
                  <a:lnTo>
                    <a:pt x="12316" y="43086"/>
                  </a:lnTo>
                  <a:lnTo>
                    <a:pt x="12130" y="42900"/>
                  </a:lnTo>
                  <a:lnTo>
                    <a:pt x="11981" y="42751"/>
                  </a:lnTo>
                  <a:lnTo>
                    <a:pt x="11833" y="42528"/>
                  </a:lnTo>
                  <a:lnTo>
                    <a:pt x="745" y="22846"/>
                  </a:lnTo>
                  <a:lnTo>
                    <a:pt x="633" y="22660"/>
                  </a:lnTo>
                  <a:lnTo>
                    <a:pt x="559" y="22436"/>
                  </a:lnTo>
                  <a:lnTo>
                    <a:pt x="522" y="22213"/>
                  </a:lnTo>
                  <a:lnTo>
                    <a:pt x="484" y="21990"/>
                  </a:lnTo>
                  <a:lnTo>
                    <a:pt x="522" y="21729"/>
                  </a:lnTo>
                  <a:lnTo>
                    <a:pt x="559" y="21506"/>
                  </a:lnTo>
                  <a:lnTo>
                    <a:pt x="633" y="21283"/>
                  </a:lnTo>
                  <a:lnTo>
                    <a:pt x="745" y="21097"/>
                  </a:lnTo>
                  <a:lnTo>
                    <a:pt x="11833" y="1414"/>
                  </a:lnTo>
                  <a:lnTo>
                    <a:pt x="11981" y="1228"/>
                  </a:lnTo>
                  <a:lnTo>
                    <a:pt x="12130" y="1042"/>
                  </a:lnTo>
                  <a:lnTo>
                    <a:pt x="12316" y="894"/>
                  </a:lnTo>
                  <a:lnTo>
                    <a:pt x="12502" y="745"/>
                  </a:lnTo>
                  <a:lnTo>
                    <a:pt x="12726" y="633"/>
                  </a:lnTo>
                  <a:lnTo>
                    <a:pt x="12949" y="559"/>
                  </a:lnTo>
                  <a:lnTo>
                    <a:pt x="13172" y="521"/>
                  </a:lnTo>
                  <a:lnTo>
                    <a:pt x="13395" y="484"/>
                  </a:lnTo>
                  <a:close/>
                  <a:moveTo>
                    <a:pt x="13395" y="1"/>
                  </a:moveTo>
                  <a:lnTo>
                    <a:pt x="13098" y="38"/>
                  </a:lnTo>
                  <a:lnTo>
                    <a:pt x="12800" y="75"/>
                  </a:lnTo>
                  <a:lnTo>
                    <a:pt x="12502" y="187"/>
                  </a:lnTo>
                  <a:lnTo>
                    <a:pt x="12242" y="298"/>
                  </a:lnTo>
                  <a:lnTo>
                    <a:pt x="12019" y="484"/>
                  </a:lnTo>
                  <a:lnTo>
                    <a:pt x="11795" y="670"/>
                  </a:lnTo>
                  <a:lnTo>
                    <a:pt x="11572" y="894"/>
                  </a:lnTo>
                  <a:lnTo>
                    <a:pt x="11423" y="1154"/>
                  </a:lnTo>
                  <a:lnTo>
                    <a:pt x="298" y="20836"/>
                  </a:lnTo>
                  <a:lnTo>
                    <a:pt x="187" y="21134"/>
                  </a:lnTo>
                  <a:lnTo>
                    <a:pt x="75" y="21395"/>
                  </a:lnTo>
                  <a:lnTo>
                    <a:pt x="38" y="21692"/>
                  </a:lnTo>
                  <a:lnTo>
                    <a:pt x="1" y="21990"/>
                  </a:lnTo>
                  <a:lnTo>
                    <a:pt x="38" y="22250"/>
                  </a:lnTo>
                  <a:lnTo>
                    <a:pt x="75" y="22548"/>
                  </a:lnTo>
                  <a:lnTo>
                    <a:pt x="187" y="22846"/>
                  </a:lnTo>
                  <a:lnTo>
                    <a:pt x="298" y="23106"/>
                  </a:lnTo>
                  <a:lnTo>
                    <a:pt x="11423" y="42789"/>
                  </a:lnTo>
                  <a:lnTo>
                    <a:pt x="11572" y="43049"/>
                  </a:lnTo>
                  <a:lnTo>
                    <a:pt x="11795" y="43272"/>
                  </a:lnTo>
                  <a:lnTo>
                    <a:pt x="12019" y="43458"/>
                  </a:lnTo>
                  <a:lnTo>
                    <a:pt x="12242" y="43644"/>
                  </a:lnTo>
                  <a:lnTo>
                    <a:pt x="12502" y="43756"/>
                  </a:lnTo>
                  <a:lnTo>
                    <a:pt x="12800" y="43868"/>
                  </a:lnTo>
                  <a:lnTo>
                    <a:pt x="13098" y="43942"/>
                  </a:lnTo>
                  <a:lnTo>
                    <a:pt x="35534" y="43942"/>
                  </a:lnTo>
                  <a:lnTo>
                    <a:pt x="35794" y="43868"/>
                  </a:lnTo>
                  <a:lnTo>
                    <a:pt x="36092" y="43756"/>
                  </a:lnTo>
                  <a:lnTo>
                    <a:pt x="36352" y="43644"/>
                  </a:lnTo>
                  <a:lnTo>
                    <a:pt x="36613" y="43458"/>
                  </a:lnTo>
                  <a:lnTo>
                    <a:pt x="36836" y="43272"/>
                  </a:lnTo>
                  <a:lnTo>
                    <a:pt x="37022" y="43049"/>
                  </a:lnTo>
                  <a:lnTo>
                    <a:pt x="37208" y="42789"/>
                  </a:lnTo>
                  <a:lnTo>
                    <a:pt x="48333" y="23106"/>
                  </a:lnTo>
                  <a:lnTo>
                    <a:pt x="48444" y="22846"/>
                  </a:lnTo>
                  <a:lnTo>
                    <a:pt x="48556" y="22548"/>
                  </a:lnTo>
                  <a:lnTo>
                    <a:pt x="48593" y="22250"/>
                  </a:lnTo>
                  <a:lnTo>
                    <a:pt x="48630" y="21990"/>
                  </a:lnTo>
                  <a:lnTo>
                    <a:pt x="48593" y="21692"/>
                  </a:lnTo>
                  <a:lnTo>
                    <a:pt x="48556" y="21395"/>
                  </a:lnTo>
                  <a:lnTo>
                    <a:pt x="48444" y="21134"/>
                  </a:lnTo>
                  <a:lnTo>
                    <a:pt x="48333" y="20836"/>
                  </a:lnTo>
                  <a:lnTo>
                    <a:pt x="37208" y="1154"/>
                  </a:lnTo>
                  <a:lnTo>
                    <a:pt x="37022" y="894"/>
                  </a:lnTo>
                  <a:lnTo>
                    <a:pt x="36836" y="670"/>
                  </a:lnTo>
                  <a:lnTo>
                    <a:pt x="36613" y="484"/>
                  </a:lnTo>
                  <a:lnTo>
                    <a:pt x="36352" y="298"/>
                  </a:lnTo>
                  <a:lnTo>
                    <a:pt x="36092" y="187"/>
                  </a:lnTo>
                  <a:lnTo>
                    <a:pt x="35794" y="75"/>
                  </a:lnTo>
                  <a:lnTo>
                    <a:pt x="35534" y="38"/>
                  </a:lnTo>
                  <a:lnTo>
                    <a:pt x="351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2"/>
            <p:cNvSpPr/>
            <p:nvPr/>
          </p:nvSpPr>
          <p:spPr>
            <a:xfrm>
              <a:off x="5606150" y="2884475"/>
              <a:ext cx="1215775" cy="1098550"/>
            </a:xfrm>
            <a:custGeom>
              <a:avLst/>
              <a:gdLst/>
              <a:ahLst/>
              <a:cxnLst/>
              <a:rect l="l" t="t" r="r" b="b"/>
              <a:pathLst>
                <a:path w="48631" h="43942" extrusionOk="0">
                  <a:moveTo>
                    <a:pt x="35459" y="484"/>
                  </a:moveTo>
                  <a:lnTo>
                    <a:pt x="35682" y="558"/>
                  </a:lnTo>
                  <a:lnTo>
                    <a:pt x="35906" y="633"/>
                  </a:lnTo>
                  <a:lnTo>
                    <a:pt x="36129" y="707"/>
                  </a:lnTo>
                  <a:lnTo>
                    <a:pt x="36315" y="856"/>
                  </a:lnTo>
                  <a:lnTo>
                    <a:pt x="36501" y="1005"/>
                  </a:lnTo>
                  <a:lnTo>
                    <a:pt x="36650" y="1191"/>
                  </a:lnTo>
                  <a:lnTo>
                    <a:pt x="36761" y="1377"/>
                  </a:lnTo>
                  <a:lnTo>
                    <a:pt x="47886" y="21059"/>
                  </a:lnTo>
                  <a:lnTo>
                    <a:pt x="47998" y="21282"/>
                  </a:lnTo>
                  <a:lnTo>
                    <a:pt x="48072" y="21506"/>
                  </a:lnTo>
                  <a:lnTo>
                    <a:pt x="48109" y="21729"/>
                  </a:lnTo>
                  <a:lnTo>
                    <a:pt x="48109" y="21952"/>
                  </a:lnTo>
                  <a:lnTo>
                    <a:pt x="48109" y="22175"/>
                  </a:lnTo>
                  <a:lnTo>
                    <a:pt x="48072" y="22399"/>
                  </a:lnTo>
                  <a:lnTo>
                    <a:pt x="47998" y="22622"/>
                  </a:lnTo>
                  <a:lnTo>
                    <a:pt x="47886" y="22845"/>
                  </a:lnTo>
                  <a:lnTo>
                    <a:pt x="36761" y="42528"/>
                  </a:lnTo>
                  <a:lnTo>
                    <a:pt x="36650" y="42714"/>
                  </a:lnTo>
                  <a:lnTo>
                    <a:pt x="36501" y="42900"/>
                  </a:lnTo>
                  <a:lnTo>
                    <a:pt x="36315" y="43048"/>
                  </a:lnTo>
                  <a:lnTo>
                    <a:pt x="36129" y="43197"/>
                  </a:lnTo>
                  <a:lnTo>
                    <a:pt x="35906" y="43272"/>
                  </a:lnTo>
                  <a:lnTo>
                    <a:pt x="35682" y="43383"/>
                  </a:lnTo>
                  <a:lnTo>
                    <a:pt x="35459" y="43421"/>
                  </a:lnTo>
                  <a:lnTo>
                    <a:pt x="13172" y="43421"/>
                  </a:lnTo>
                  <a:lnTo>
                    <a:pt x="12949" y="43383"/>
                  </a:lnTo>
                  <a:lnTo>
                    <a:pt x="12726" y="43272"/>
                  </a:lnTo>
                  <a:lnTo>
                    <a:pt x="12502" y="43197"/>
                  </a:lnTo>
                  <a:lnTo>
                    <a:pt x="12316" y="43048"/>
                  </a:lnTo>
                  <a:lnTo>
                    <a:pt x="12130" y="42900"/>
                  </a:lnTo>
                  <a:lnTo>
                    <a:pt x="11981" y="42714"/>
                  </a:lnTo>
                  <a:lnTo>
                    <a:pt x="11833" y="42528"/>
                  </a:lnTo>
                  <a:lnTo>
                    <a:pt x="745" y="22845"/>
                  </a:lnTo>
                  <a:lnTo>
                    <a:pt x="633" y="22622"/>
                  </a:lnTo>
                  <a:lnTo>
                    <a:pt x="559" y="22399"/>
                  </a:lnTo>
                  <a:lnTo>
                    <a:pt x="522" y="22175"/>
                  </a:lnTo>
                  <a:lnTo>
                    <a:pt x="484" y="21952"/>
                  </a:lnTo>
                  <a:lnTo>
                    <a:pt x="522" y="21729"/>
                  </a:lnTo>
                  <a:lnTo>
                    <a:pt x="559" y="21506"/>
                  </a:lnTo>
                  <a:lnTo>
                    <a:pt x="633" y="21282"/>
                  </a:lnTo>
                  <a:lnTo>
                    <a:pt x="745" y="21059"/>
                  </a:lnTo>
                  <a:lnTo>
                    <a:pt x="11833" y="1377"/>
                  </a:lnTo>
                  <a:lnTo>
                    <a:pt x="11981" y="1191"/>
                  </a:lnTo>
                  <a:lnTo>
                    <a:pt x="12130" y="1005"/>
                  </a:lnTo>
                  <a:lnTo>
                    <a:pt x="12316" y="856"/>
                  </a:lnTo>
                  <a:lnTo>
                    <a:pt x="12502" y="707"/>
                  </a:lnTo>
                  <a:lnTo>
                    <a:pt x="12726" y="633"/>
                  </a:lnTo>
                  <a:lnTo>
                    <a:pt x="12949" y="558"/>
                  </a:lnTo>
                  <a:lnTo>
                    <a:pt x="13172" y="484"/>
                  </a:lnTo>
                  <a:close/>
                  <a:moveTo>
                    <a:pt x="13098" y="0"/>
                  </a:moveTo>
                  <a:lnTo>
                    <a:pt x="12800" y="74"/>
                  </a:lnTo>
                  <a:lnTo>
                    <a:pt x="12502" y="149"/>
                  </a:lnTo>
                  <a:lnTo>
                    <a:pt x="12242" y="298"/>
                  </a:lnTo>
                  <a:lnTo>
                    <a:pt x="12019" y="446"/>
                  </a:lnTo>
                  <a:lnTo>
                    <a:pt x="11795" y="670"/>
                  </a:lnTo>
                  <a:lnTo>
                    <a:pt x="11572" y="893"/>
                  </a:lnTo>
                  <a:lnTo>
                    <a:pt x="11423" y="1153"/>
                  </a:lnTo>
                  <a:lnTo>
                    <a:pt x="298" y="20836"/>
                  </a:lnTo>
                  <a:lnTo>
                    <a:pt x="187" y="21096"/>
                  </a:lnTo>
                  <a:lnTo>
                    <a:pt x="75" y="21357"/>
                  </a:lnTo>
                  <a:lnTo>
                    <a:pt x="38" y="21654"/>
                  </a:lnTo>
                  <a:lnTo>
                    <a:pt x="1" y="21952"/>
                  </a:lnTo>
                  <a:lnTo>
                    <a:pt x="38" y="22250"/>
                  </a:lnTo>
                  <a:lnTo>
                    <a:pt x="75" y="22547"/>
                  </a:lnTo>
                  <a:lnTo>
                    <a:pt x="187" y="22808"/>
                  </a:lnTo>
                  <a:lnTo>
                    <a:pt x="298" y="23068"/>
                  </a:lnTo>
                  <a:lnTo>
                    <a:pt x="11423" y="42751"/>
                  </a:lnTo>
                  <a:lnTo>
                    <a:pt x="11572" y="43011"/>
                  </a:lnTo>
                  <a:lnTo>
                    <a:pt x="11795" y="43234"/>
                  </a:lnTo>
                  <a:lnTo>
                    <a:pt x="12019" y="43458"/>
                  </a:lnTo>
                  <a:lnTo>
                    <a:pt x="12242" y="43607"/>
                  </a:lnTo>
                  <a:lnTo>
                    <a:pt x="12502" y="43755"/>
                  </a:lnTo>
                  <a:lnTo>
                    <a:pt x="12800" y="43830"/>
                  </a:lnTo>
                  <a:lnTo>
                    <a:pt x="13098" y="43904"/>
                  </a:lnTo>
                  <a:lnTo>
                    <a:pt x="13395" y="43941"/>
                  </a:lnTo>
                  <a:lnTo>
                    <a:pt x="35199" y="43941"/>
                  </a:lnTo>
                  <a:lnTo>
                    <a:pt x="35534" y="43904"/>
                  </a:lnTo>
                  <a:lnTo>
                    <a:pt x="35794" y="43830"/>
                  </a:lnTo>
                  <a:lnTo>
                    <a:pt x="36092" y="43755"/>
                  </a:lnTo>
                  <a:lnTo>
                    <a:pt x="36352" y="43607"/>
                  </a:lnTo>
                  <a:lnTo>
                    <a:pt x="36613" y="43458"/>
                  </a:lnTo>
                  <a:lnTo>
                    <a:pt x="36836" y="43234"/>
                  </a:lnTo>
                  <a:lnTo>
                    <a:pt x="37022" y="43011"/>
                  </a:lnTo>
                  <a:lnTo>
                    <a:pt x="37208" y="42751"/>
                  </a:lnTo>
                  <a:lnTo>
                    <a:pt x="48333" y="23068"/>
                  </a:lnTo>
                  <a:lnTo>
                    <a:pt x="48444" y="22808"/>
                  </a:lnTo>
                  <a:lnTo>
                    <a:pt x="48556" y="22547"/>
                  </a:lnTo>
                  <a:lnTo>
                    <a:pt x="48593" y="22250"/>
                  </a:lnTo>
                  <a:lnTo>
                    <a:pt x="48630" y="21952"/>
                  </a:lnTo>
                  <a:lnTo>
                    <a:pt x="48593" y="21654"/>
                  </a:lnTo>
                  <a:lnTo>
                    <a:pt x="48556" y="21357"/>
                  </a:lnTo>
                  <a:lnTo>
                    <a:pt x="48444" y="21096"/>
                  </a:lnTo>
                  <a:lnTo>
                    <a:pt x="48333" y="20836"/>
                  </a:lnTo>
                  <a:lnTo>
                    <a:pt x="37208" y="1153"/>
                  </a:lnTo>
                  <a:lnTo>
                    <a:pt x="37022" y="893"/>
                  </a:lnTo>
                  <a:lnTo>
                    <a:pt x="36836" y="670"/>
                  </a:lnTo>
                  <a:lnTo>
                    <a:pt x="36613" y="446"/>
                  </a:lnTo>
                  <a:lnTo>
                    <a:pt x="36352" y="298"/>
                  </a:lnTo>
                  <a:lnTo>
                    <a:pt x="36092" y="149"/>
                  </a:lnTo>
                  <a:lnTo>
                    <a:pt x="35794" y="74"/>
                  </a:lnTo>
                  <a:lnTo>
                    <a:pt x="355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2"/>
            <p:cNvSpPr/>
            <p:nvPr/>
          </p:nvSpPr>
          <p:spPr>
            <a:xfrm>
              <a:off x="6740975" y="848325"/>
              <a:ext cx="640900" cy="253950"/>
            </a:xfrm>
            <a:custGeom>
              <a:avLst/>
              <a:gdLst/>
              <a:ahLst/>
              <a:cxnLst/>
              <a:rect l="l" t="t" r="r" b="b"/>
              <a:pathLst>
                <a:path w="25636" h="10158" extrusionOk="0">
                  <a:moveTo>
                    <a:pt x="0" y="0"/>
                  </a:moveTo>
                  <a:lnTo>
                    <a:pt x="5098" y="9004"/>
                  </a:lnTo>
                  <a:lnTo>
                    <a:pt x="5247" y="9265"/>
                  </a:lnTo>
                  <a:lnTo>
                    <a:pt x="5470" y="9488"/>
                  </a:lnTo>
                  <a:lnTo>
                    <a:pt x="5693" y="9711"/>
                  </a:lnTo>
                  <a:lnTo>
                    <a:pt x="5916" y="9860"/>
                  </a:lnTo>
                  <a:lnTo>
                    <a:pt x="6214" y="10009"/>
                  </a:lnTo>
                  <a:lnTo>
                    <a:pt x="6474" y="10083"/>
                  </a:lnTo>
                  <a:lnTo>
                    <a:pt x="6772" y="10157"/>
                  </a:lnTo>
                  <a:lnTo>
                    <a:pt x="25636" y="10157"/>
                  </a:lnTo>
                  <a:lnTo>
                    <a:pt x="25636" y="9674"/>
                  </a:lnTo>
                  <a:lnTo>
                    <a:pt x="6846" y="9674"/>
                  </a:lnTo>
                  <a:lnTo>
                    <a:pt x="6623" y="9599"/>
                  </a:lnTo>
                  <a:lnTo>
                    <a:pt x="6400" y="9525"/>
                  </a:lnTo>
                  <a:lnTo>
                    <a:pt x="6177" y="9451"/>
                  </a:lnTo>
                  <a:lnTo>
                    <a:pt x="5991" y="9302"/>
                  </a:lnTo>
                  <a:lnTo>
                    <a:pt x="5805" y="9153"/>
                  </a:lnTo>
                  <a:lnTo>
                    <a:pt x="5656" y="8967"/>
                  </a:lnTo>
                  <a:lnTo>
                    <a:pt x="5507" y="8781"/>
                  </a:lnTo>
                  <a:lnTo>
                    <a:pt x="5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2"/>
            <p:cNvSpPr/>
            <p:nvPr/>
          </p:nvSpPr>
          <p:spPr>
            <a:xfrm>
              <a:off x="6582850" y="1156200"/>
              <a:ext cx="799025" cy="1098550"/>
            </a:xfrm>
            <a:custGeom>
              <a:avLst/>
              <a:gdLst/>
              <a:ahLst/>
              <a:cxnLst/>
              <a:rect l="l" t="t" r="r" b="b"/>
              <a:pathLst>
                <a:path w="31961" h="43942" extrusionOk="0">
                  <a:moveTo>
                    <a:pt x="13097" y="1"/>
                  </a:moveTo>
                  <a:lnTo>
                    <a:pt x="12799" y="75"/>
                  </a:lnTo>
                  <a:lnTo>
                    <a:pt x="12539" y="187"/>
                  </a:lnTo>
                  <a:lnTo>
                    <a:pt x="12241" y="298"/>
                  </a:lnTo>
                  <a:lnTo>
                    <a:pt x="12018" y="484"/>
                  </a:lnTo>
                  <a:lnTo>
                    <a:pt x="11795" y="670"/>
                  </a:lnTo>
                  <a:lnTo>
                    <a:pt x="11572" y="893"/>
                  </a:lnTo>
                  <a:lnTo>
                    <a:pt x="11423" y="1154"/>
                  </a:lnTo>
                  <a:lnTo>
                    <a:pt x="298" y="20836"/>
                  </a:lnTo>
                  <a:lnTo>
                    <a:pt x="186" y="21097"/>
                  </a:lnTo>
                  <a:lnTo>
                    <a:pt x="75" y="21394"/>
                  </a:lnTo>
                  <a:lnTo>
                    <a:pt x="37" y="21692"/>
                  </a:lnTo>
                  <a:lnTo>
                    <a:pt x="0" y="21953"/>
                  </a:lnTo>
                  <a:lnTo>
                    <a:pt x="37" y="22250"/>
                  </a:lnTo>
                  <a:lnTo>
                    <a:pt x="75" y="22548"/>
                  </a:lnTo>
                  <a:lnTo>
                    <a:pt x="186" y="22808"/>
                  </a:lnTo>
                  <a:lnTo>
                    <a:pt x="298" y="23106"/>
                  </a:lnTo>
                  <a:lnTo>
                    <a:pt x="11423" y="42788"/>
                  </a:lnTo>
                  <a:lnTo>
                    <a:pt x="11572" y="43012"/>
                  </a:lnTo>
                  <a:lnTo>
                    <a:pt x="11795" y="43272"/>
                  </a:lnTo>
                  <a:lnTo>
                    <a:pt x="12018" y="43458"/>
                  </a:lnTo>
                  <a:lnTo>
                    <a:pt x="12241" y="43607"/>
                  </a:lnTo>
                  <a:lnTo>
                    <a:pt x="12539" y="43756"/>
                  </a:lnTo>
                  <a:lnTo>
                    <a:pt x="12799" y="43867"/>
                  </a:lnTo>
                  <a:lnTo>
                    <a:pt x="13097" y="43905"/>
                  </a:lnTo>
                  <a:lnTo>
                    <a:pt x="13395" y="43942"/>
                  </a:lnTo>
                  <a:lnTo>
                    <a:pt x="31961" y="43942"/>
                  </a:lnTo>
                  <a:lnTo>
                    <a:pt x="31961" y="43458"/>
                  </a:lnTo>
                  <a:lnTo>
                    <a:pt x="13395" y="43458"/>
                  </a:lnTo>
                  <a:lnTo>
                    <a:pt x="13171" y="43421"/>
                  </a:lnTo>
                  <a:lnTo>
                    <a:pt x="12948" y="43384"/>
                  </a:lnTo>
                  <a:lnTo>
                    <a:pt x="12725" y="43309"/>
                  </a:lnTo>
                  <a:lnTo>
                    <a:pt x="12502" y="43198"/>
                  </a:lnTo>
                  <a:lnTo>
                    <a:pt x="12316" y="43049"/>
                  </a:lnTo>
                  <a:lnTo>
                    <a:pt x="12130" y="42900"/>
                  </a:lnTo>
                  <a:lnTo>
                    <a:pt x="11981" y="42714"/>
                  </a:lnTo>
                  <a:lnTo>
                    <a:pt x="11832" y="42528"/>
                  </a:lnTo>
                  <a:lnTo>
                    <a:pt x="744" y="22846"/>
                  </a:lnTo>
                  <a:lnTo>
                    <a:pt x="633" y="22622"/>
                  </a:lnTo>
                  <a:lnTo>
                    <a:pt x="558" y="22436"/>
                  </a:lnTo>
                  <a:lnTo>
                    <a:pt x="521" y="22213"/>
                  </a:lnTo>
                  <a:lnTo>
                    <a:pt x="521" y="21953"/>
                  </a:lnTo>
                  <a:lnTo>
                    <a:pt x="521" y="21729"/>
                  </a:lnTo>
                  <a:lnTo>
                    <a:pt x="558" y="21506"/>
                  </a:lnTo>
                  <a:lnTo>
                    <a:pt x="633" y="21283"/>
                  </a:lnTo>
                  <a:lnTo>
                    <a:pt x="744" y="21097"/>
                  </a:lnTo>
                  <a:lnTo>
                    <a:pt x="11832" y="1414"/>
                  </a:lnTo>
                  <a:lnTo>
                    <a:pt x="11981" y="1191"/>
                  </a:lnTo>
                  <a:lnTo>
                    <a:pt x="12130" y="1042"/>
                  </a:lnTo>
                  <a:lnTo>
                    <a:pt x="12316" y="856"/>
                  </a:lnTo>
                  <a:lnTo>
                    <a:pt x="12502" y="745"/>
                  </a:lnTo>
                  <a:lnTo>
                    <a:pt x="12725" y="633"/>
                  </a:lnTo>
                  <a:lnTo>
                    <a:pt x="12948" y="559"/>
                  </a:lnTo>
                  <a:lnTo>
                    <a:pt x="13171" y="521"/>
                  </a:lnTo>
                  <a:lnTo>
                    <a:pt x="13395" y="484"/>
                  </a:lnTo>
                  <a:lnTo>
                    <a:pt x="31961" y="484"/>
                  </a:lnTo>
                  <a:lnTo>
                    <a:pt x="319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2"/>
            <p:cNvSpPr/>
            <p:nvPr/>
          </p:nvSpPr>
          <p:spPr>
            <a:xfrm>
              <a:off x="6582850" y="2307750"/>
              <a:ext cx="799025" cy="1098575"/>
            </a:xfrm>
            <a:custGeom>
              <a:avLst/>
              <a:gdLst/>
              <a:ahLst/>
              <a:cxnLst/>
              <a:rect l="l" t="t" r="r" b="b"/>
              <a:pathLst>
                <a:path w="31961" h="43943" extrusionOk="0">
                  <a:moveTo>
                    <a:pt x="13395" y="1"/>
                  </a:moveTo>
                  <a:lnTo>
                    <a:pt x="13097" y="38"/>
                  </a:lnTo>
                  <a:lnTo>
                    <a:pt x="12799" y="75"/>
                  </a:lnTo>
                  <a:lnTo>
                    <a:pt x="12539" y="187"/>
                  </a:lnTo>
                  <a:lnTo>
                    <a:pt x="12241" y="336"/>
                  </a:lnTo>
                  <a:lnTo>
                    <a:pt x="12018" y="484"/>
                  </a:lnTo>
                  <a:lnTo>
                    <a:pt x="11795" y="708"/>
                  </a:lnTo>
                  <a:lnTo>
                    <a:pt x="11572" y="931"/>
                  </a:lnTo>
                  <a:lnTo>
                    <a:pt x="11423" y="1191"/>
                  </a:lnTo>
                  <a:lnTo>
                    <a:pt x="298" y="20874"/>
                  </a:lnTo>
                  <a:lnTo>
                    <a:pt x="186" y="21134"/>
                  </a:lnTo>
                  <a:lnTo>
                    <a:pt x="75" y="21395"/>
                  </a:lnTo>
                  <a:lnTo>
                    <a:pt x="37" y="21692"/>
                  </a:lnTo>
                  <a:lnTo>
                    <a:pt x="0" y="21990"/>
                  </a:lnTo>
                  <a:lnTo>
                    <a:pt x="37" y="22288"/>
                  </a:lnTo>
                  <a:lnTo>
                    <a:pt x="75" y="22548"/>
                  </a:lnTo>
                  <a:lnTo>
                    <a:pt x="186" y="22846"/>
                  </a:lnTo>
                  <a:lnTo>
                    <a:pt x="298" y="23106"/>
                  </a:lnTo>
                  <a:lnTo>
                    <a:pt x="11423" y="42789"/>
                  </a:lnTo>
                  <a:lnTo>
                    <a:pt x="11572" y="43049"/>
                  </a:lnTo>
                  <a:lnTo>
                    <a:pt x="11795" y="43272"/>
                  </a:lnTo>
                  <a:lnTo>
                    <a:pt x="12018" y="43458"/>
                  </a:lnTo>
                  <a:lnTo>
                    <a:pt x="12241" y="43644"/>
                  </a:lnTo>
                  <a:lnTo>
                    <a:pt x="12539" y="43793"/>
                  </a:lnTo>
                  <a:lnTo>
                    <a:pt x="12799" y="43868"/>
                  </a:lnTo>
                  <a:lnTo>
                    <a:pt x="13097" y="43942"/>
                  </a:lnTo>
                  <a:lnTo>
                    <a:pt x="31961" y="43942"/>
                  </a:lnTo>
                  <a:lnTo>
                    <a:pt x="31961" y="43458"/>
                  </a:lnTo>
                  <a:lnTo>
                    <a:pt x="13171" y="43458"/>
                  </a:lnTo>
                  <a:lnTo>
                    <a:pt x="12948" y="43384"/>
                  </a:lnTo>
                  <a:lnTo>
                    <a:pt x="12725" y="43310"/>
                  </a:lnTo>
                  <a:lnTo>
                    <a:pt x="12502" y="43198"/>
                  </a:lnTo>
                  <a:lnTo>
                    <a:pt x="12316" y="43086"/>
                  </a:lnTo>
                  <a:lnTo>
                    <a:pt x="12130" y="42938"/>
                  </a:lnTo>
                  <a:lnTo>
                    <a:pt x="11981" y="42751"/>
                  </a:lnTo>
                  <a:lnTo>
                    <a:pt x="11832" y="42528"/>
                  </a:lnTo>
                  <a:lnTo>
                    <a:pt x="744" y="22883"/>
                  </a:lnTo>
                  <a:lnTo>
                    <a:pt x="633" y="22660"/>
                  </a:lnTo>
                  <a:lnTo>
                    <a:pt x="558" y="22436"/>
                  </a:lnTo>
                  <a:lnTo>
                    <a:pt x="521" y="22213"/>
                  </a:lnTo>
                  <a:lnTo>
                    <a:pt x="521" y="21990"/>
                  </a:lnTo>
                  <a:lnTo>
                    <a:pt x="521" y="21767"/>
                  </a:lnTo>
                  <a:lnTo>
                    <a:pt x="558" y="21544"/>
                  </a:lnTo>
                  <a:lnTo>
                    <a:pt x="633" y="21320"/>
                  </a:lnTo>
                  <a:lnTo>
                    <a:pt x="744" y="21097"/>
                  </a:lnTo>
                  <a:lnTo>
                    <a:pt x="11832" y="1415"/>
                  </a:lnTo>
                  <a:lnTo>
                    <a:pt x="11981" y="1229"/>
                  </a:lnTo>
                  <a:lnTo>
                    <a:pt x="12130" y="1042"/>
                  </a:lnTo>
                  <a:lnTo>
                    <a:pt x="12316" y="894"/>
                  </a:lnTo>
                  <a:lnTo>
                    <a:pt x="12502" y="745"/>
                  </a:lnTo>
                  <a:lnTo>
                    <a:pt x="12725" y="633"/>
                  </a:lnTo>
                  <a:lnTo>
                    <a:pt x="12948" y="559"/>
                  </a:lnTo>
                  <a:lnTo>
                    <a:pt x="13171" y="522"/>
                  </a:lnTo>
                  <a:lnTo>
                    <a:pt x="31961" y="522"/>
                  </a:lnTo>
                  <a:lnTo>
                    <a:pt x="319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2"/>
            <p:cNvSpPr/>
            <p:nvPr/>
          </p:nvSpPr>
          <p:spPr>
            <a:xfrm>
              <a:off x="6740975" y="4611800"/>
              <a:ext cx="640900" cy="254875"/>
            </a:xfrm>
            <a:custGeom>
              <a:avLst/>
              <a:gdLst/>
              <a:ahLst/>
              <a:cxnLst/>
              <a:rect l="l" t="t" r="r" b="b"/>
              <a:pathLst>
                <a:path w="25636" h="10195" extrusionOk="0">
                  <a:moveTo>
                    <a:pt x="7070" y="0"/>
                  </a:moveTo>
                  <a:lnTo>
                    <a:pt x="6772" y="38"/>
                  </a:lnTo>
                  <a:lnTo>
                    <a:pt x="6474" y="75"/>
                  </a:lnTo>
                  <a:lnTo>
                    <a:pt x="6214" y="186"/>
                  </a:lnTo>
                  <a:lnTo>
                    <a:pt x="5916" y="335"/>
                  </a:lnTo>
                  <a:lnTo>
                    <a:pt x="5693" y="484"/>
                  </a:lnTo>
                  <a:lnTo>
                    <a:pt x="5470" y="670"/>
                  </a:lnTo>
                  <a:lnTo>
                    <a:pt x="5247" y="930"/>
                  </a:lnTo>
                  <a:lnTo>
                    <a:pt x="5098" y="1154"/>
                  </a:lnTo>
                  <a:lnTo>
                    <a:pt x="0" y="10195"/>
                  </a:lnTo>
                  <a:lnTo>
                    <a:pt x="558" y="10195"/>
                  </a:lnTo>
                  <a:lnTo>
                    <a:pt x="5507" y="1414"/>
                  </a:lnTo>
                  <a:lnTo>
                    <a:pt x="5656" y="1228"/>
                  </a:lnTo>
                  <a:lnTo>
                    <a:pt x="5805" y="1042"/>
                  </a:lnTo>
                  <a:lnTo>
                    <a:pt x="5991" y="893"/>
                  </a:lnTo>
                  <a:lnTo>
                    <a:pt x="6177" y="744"/>
                  </a:lnTo>
                  <a:lnTo>
                    <a:pt x="6400" y="633"/>
                  </a:lnTo>
                  <a:lnTo>
                    <a:pt x="6623" y="558"/>
                  </a:lnTo>
                  <a:lnTo>
                    <a:pt x="6846" y="521"/>
                  </a:lnTo>
                  <a:lnTo>
                    <a:pt x="7070" y="484"/>
                  </a:lnTo>
                  <a:lnTo>
                    <a:pt x="25636" y="484"/>
                  </a:lnTo>
                  <a:lnTo>
                    <a:pt x="25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7" name="Google Shape;2047;p142"/>
          <p:cNvSpPr txBox="1">
            <a:spLocks noGrp="1"/>
          </p:cNvSpPr>
          <p:nvPr>
            <p:ph type="body" idx="1"/>
          </p:nvPr>
        </p:nvSpPr>
        <p:spPr>
          <a:xfrm>
            <a:off x="495299" y="4195085"/>
            <a:ext cx="7055100" cy="962100"/>
          </a:xfrm>
          <a:prstGeom prst="rect">
            <a:avLst/>
          </a:prstGeom>
          <a:noFill/>
          <a:ln>
            <a:noFill/>
          </a:ln>
        </p:spPr>
        <p:txBody>
          <a:bodyPr spcFirstLastPara="1" wrap="square" lIns="0" tIns="0" rIns="0" bIns="0" anchor="t" anchorCtr="0">
            <a:noAutofit/>
          </a:bodyPr>
          <a:lstStyle>
            <a:lvl1pPr marL="457200" lvl="0" indent="-361950" algn="l">
              <a:lnSpc>
                <a:spcPct val="107000"/>
              </a:lnSpc>
              <a:spcBef>
                <a:spcPts val="0"/>
              </a:spcBef>
              <a:spcAft>
                <a:spcPts val="0"/>
              </a:spcAft>
              <a:buClr>
                <a:schemeClr val="lt1"/>
              </a:buClr>
              <a:buSzPts val="2100"/>
              <a:buFont typeface="Helvetica Neue"/>
              <a:buChar char="​"/>
              <a:defRPr sz="2100" b="1">
                <a:solidFill>
                  <a:schemeClr val="lt1"/>
                </a:solidFill>
              </a:defRPr>
            </a:lvl1pPr>
            <a:lvl2pPr marL="914400" lvl="1" indent="-228600" algn="l">
              <a:lnSpc>
                <a:spcPct val="96000"/>
              </a:lnSpc>
              <a:spcBef>
                <a:spcPts val="700"/>
              </a:spcBef>
              <a:spcAft>
                <a:spcPts val="0"/>
              </a:spcAft>
              <a:buSzPts val="1900"/>
              <a:buFont typeface="Helvetica Neue"/>
              <a:buNone/>
              <a:defRPr sz="1900">
                <a:solidFill>
                  <a:srgbClr val="7F7F7F"/>
                </a:solidFill>
              </a:defRPr>
            </a:lvl2pPr>
            <a:lvl3pPr marL="1371600" lvl="2" indent="-349250" algn="l">
              <a:lnSpc>
                <a:spcPct val="98000"/>
              </a:lnSpc>
              <a:spcBef>
                <a:spcPts val="0"/>
              </a:spcBef>
              <a:spcAft>
                <a:spcPts val="0"/>
              </a:spcAft>
              <a:buSzPts val="1900"/>
              <a:buFont typeface="Helvetica Neue"/>
              <a:buChar char="​"/>
              <a:defRPr sz="1900">
                <a:solidFill>
                  <a:schemeClr val="lt1"/>
                </a:solidFill>
              </a:defRPr>
            </a:lvl3pPr>
            <a:lvl4pPr marL="1828800" lvl="3" indent="-349250" algn="l">
              <a:lnSpc>
                <a:spcPct val="98000"/>
              </a:lnSpc>
              <a:spcBef>
                <a:spcPts val="0"/>
              </a:spcBef>
              <a:spcAft>
                <a:spcPts val="0"/>
              </a:spcAft>
              <a:buSzPts val="1900"/>
              <a:buFont typeface="Helvetica Neue"/>
              <a:buChar char="​"/>
              <a:defRPr sz="1900">
                <a:solidFill>
                  <a:schemeClr val="lt1"/>
                </a:solidFill>
              </a:defRPr>
            </a:lvl4pPr>
            <a:lvl5pPr marL="2286000" lvl="4" indent="-349250" algn="l">
              <a:lnSpc>
                <a:spcPct val="98000"/>
              </a:lnSpc>
              <a:spcBef>
                <a:spcPts val="0"/>
              </a:spcBef>
              <a:spcAft>
                <a:spcPts val="0"/>
              </a:spcAft>
              <a:buSzPts val="1900"/>
              <a:buChar char="​"/>
              <a:defRPr sz="1900">
                <a:solidFill>
                  <a:schemeClr val="lt1"/>
                </a:solidFill>
              </a:defRPr>
            </a:lvl5pPr>
            <a:lvl6pPr marL="2743200" lvl="5" indent="-349250" algn="l">
              <a:lnSpc>
                <a:spcPct val="98000"/>
              </a:lnSpc>
              <a:spcBef>
                <a:spcPts val="0"/>
              </a:spcBef>
              <a:spcAft>
                <a:spcPts val="0"/>
              </a:spcAft>
              <a:buClr>
                <a:schemeClr val="lt1"/>
              </a:buClr>
              <a:buSzPts val="1900"/>
              <a:buChar char="​"/>
              <a:defRPr sz="1900">
                <a:solidFill>
                  <a:schemeClr val="lt1"/>
                </a:solidFill>
              </a:defRPr>
            </a:lvl6pPr>
            <a:lvl7pPr marL="3200400" lvl="6" indent="-349250" algn="l">
              <a:lnSpc>
                <a:spcPct val="98000"/>
              </a:lnSpc>
              <a:spcBef>
                <a:spcPts val="0"/>
              </a:spcBef>
              <a:spcAft>
                <a:spcPts val="0"/>
              </a:spcAft>
              <a:buClr>
                <a:schemeClr val="lt1"/>
              </a:buClr>
              <a:buSzPts val="1900"/>
              <a:buChar char="​"/>
              <a:defRPr sz="1900">
                <a:solidFill>
                  <a:schemeClr val="lt1"/>
                </a:solidFill>
              </a:defRPr>
            </a:lvl7pPr>
            <a:lvl8pPr marL="3657600" lvl="7" indent="-349250" algn="l">
              <a:lnSpc>
                <a:spcPct val="98000"/>
              </a:lnSpc>
              <a:spcBef>
                <a:spcPts val="0"/>
              </a:spcBef>
              <a:spcAft>
                <a:spcPts val="0"/>
              </a:spcAft>
              <a:buClr>
                <a:schemeClr val="lt1"/>
              </a:buClr>
              <a:buSzPts val="1900"/>
              <a:buChar char="​"/>
              <a:defRPr sz="1900">
                <a:solidFill>
                  <a:schemeClr val="lt1"/>
                </a:solidFill>
              </a:defRPr>
            </a:lvl8pPr>
            <a:lvl9pPr marL="4114800" lvl="8" indent="-349250" algn="l">
              <a:lnSpc>
                <a:spcPct val="98000"/>
              </a:lnSpc>
              <a:spcBef>
                <a:spcPts val="0"/>
              </a:spcBef>
              <a:spcAft>
                <a:spcPts val="0"/>
              </a:spcAft>
              <a:buClr>
                <a:schemeClr val="lt1"/>
              </a:buClr>
              <a:buSzPts val="1900"/>
              <a:buChar char="​"/>
              <a:defRPr sz="1900">
                <a:solidFill>
                  <a:schemeClr val="lt1"/>
                </a:solidFill>
              </a:defRPr>
            </a:lvl9pPr>
          </a:lstStyle>
          <a:p>
            <a:endParaRPr/>
          </a:p>
        </p:txBody>
      </p:sp>
      <p:sp>
        <p:nvSpPr>
          <p:cNvPr id="2048" name="Google Shape;2048;p142"/>
          <p:cNvSpPr txBox="1">
            <a:spLocks noGrp="1"/>
          </p:cNvSpPr>
          <p:nvPr>
            <p:ph type="body" idx="2"/>
          </p:nvPr>
        </p:nvSpPr>
        <p:spPr>
          <a:xfrm>
            <a:off x="3352275" y="6227544"/>
            <a:ext cx="1904100" cy="2268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SzPts val="1600"/>
              <a:buNone/>
              <a:defRPr sz="1600" b="0">
                <a:solidFill>
                  <a:schemeClr val="dk1"/>
                </a:solidFill>
                <a:latin typeface="Space Mono"/>
                <a:ea typeface="Space Mono"/>
                <a:cs typeface="Space Mono"/>
                <a:sym typeface="Space Mono"/>
              </a:defRPr>
            </a:lvl1pPr>
            <a:lvl2pPr marL="914400" lvl="1" indent="-228600" algn="r">
              <a:lnSpc>
                <a:spcPct val="90000"/>
              </a:lnSpc>
              <a:spcBef>
                <a:spcPts val="0"/>
              </a:spcBef>
              <a:spcAft>
                <a:spcPts val="0"/>
              </a:spcAft>
              <a:buSzPts val="1600"/>
              <a:buNone/>
              <a:defRPr sz="1600">
                <a:solidFill>
                  <a:schemeClr val="lt1"/>
                </a:solidFill>
              </a:defRPr>
            </a:lvl2pPr>
            <a:lvl3pPr marL="1371600" lvl="2" indent="-228600" algn="r">
              <a:lnSpc>
                <a:spcPct val="90000"/>
              </a:lnSpc>
              <a:spcBef>
                <a:spcPts val="0"/>
              </a:spcBef>
              <a:spcAft>
                <a:spcPts val="0"/>
              </a:spcAft>
              <a:buSzPts val="1600"/>
              <a:buNone/>
              <a:defRPr sz="1600">
                <a:solidFill>
                  <a:schemeClr val="lt1"/>
                </a:solidFill>
              </a:defRPr>
            </a:lvl3pPr>
            <a:lvl4pPr marL="1828800" lvl="3" indent="-228600" algn="r">
              <a:lnSpc>
                <a:spcPct val="90000"/>
              </a:lnSpc>
              <a:spcBef>
                <a:spcPts val="0"/>
              </a:spcBef>
              <a:spcAft>
                <a:spcPts val="0"/>
              </a:spcAft>
              <a:buSzPts val="1600"/>
              <a:buNone/>
              <a:defRPr sz="1600">
                <a:solidFill>
                  <a:schemeClr val="lt1"/>
                </a:solidFill>
              </a:defRPr>
            </a:lvl4pPr>
            <a:lvl5pPr marL="2286000" lvl="4" indent="-228600" algn="r">
              <a:lnSpc>
                <a:spcPct val="90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049" name="Google Shape;2049;p142"/>
          <p:cNvSpPr txBox="1">
            <a:spLocks noGrp="1"/>
          </p:cNvSpPr>
          <p:nvPr>
            <p:ph type="body" idx="3"/>
          </p:nvPr>
        </p:nvSpPr>
        <p:spPr>
          <a:xfrm>
            <a:off x="491019" y="6227544"/>
            <a:ext cx="1882500" cy="228900"/>
          </a:xfrm>
          <a:prstGeom prst="rect">
            <a:avLst/>
          </a:prstGeom>
          <a:noFill/>
          <a:ln>
            <a:noFill/>
          </a:ln>
        </p:spPr>
        <p:txBody>
          <a:bodyPr spcFirstLastPara="1" wrap="square" lIns="0" tIns="0" rIns="0" bIns="0" anchor="t" anchorCtr="0">
            <a:noAutofit/>
          </a:bodyPr>
          <a:lstStyle>
            <a:lvl1pPr marL="457200" lvl="0" indent="-228600" algn="l">
              <a:lnSpc>
                <a:spcPct val="87000"/>
              </a:lnSpc>
              <a:spcBef>
                <a:spcPts val="0"/>
              </a:spcBef>
              <a:spcAft>
                <a:spcPts val="0"/>
              </a:spcAft>
              <a:buClr>
                <a:schemeClr val="lt1"/>
              </a:buClr>
              <a:buSzPts val="1600"/>
              <a:buNone/>
              <a:defRPr sz="1600">
                <a:solidFill>
                  <a:schemeClr val="lt1"/>
                </a:solidFill>
                <a:latin typeface="Space Mono"/>
                <a:ea typeface="Space Mono"/>
                <a:cs typeface="Space Mono"/>
                <a:sym typeface="Space Mono"/>
              </a:defRPr>
            </a:lvl1pPr>
            <a:lvl2pPr marL="914400" lvl="1" indent="-228600" algn="l">
              <a:lnSpc>
                <a:spcPct val="98000"/>
              </a:lnSpc>
              <a:spcBef>
                <a:spcPts val="0"/>
              </a:spcBef>
              <a:spcAft>
                <a:spcPts val="0"/>
              </a:spcAft>
              <a:buSzPts val="1600"/>
              <a:buNone/>
              <a:defRPr sz="1600">
                <a:solidFill>
                  <a:schemeClr val="lt1"/>
                </a:solidFill>
              </a:defRPr>
            </a:lvl2pPr>
            <a:lvl3pPr marL="1371600" lvl="2" indent="-228600" algn="l">
              <a:lnSpc>
                <a:spcPct val="98000"/>
              </a:lnSpc>
              <a:spcBef>
                <a:spcPts val="0"/>
              </a:spcBef>
              <a:spcAft>
                <a:spcPts val="0"/>
              </a:spcAft>
              <a:buSzPts val="1600"/>
              <a:buNone/>
              <a:defRPr sz="1600">
                <a:solidFill>
                  <a:schemeClr val="lt1"/>
                </a:solidFill>
              </a:defRPr>
            </a:lvl3pPr>
            <a:lvl4pPr marL="1828800" lvl="3" indent="-228600" algn="l">
              <a:lnSpc>
                <a:spcPct val="98000"/>
              </a:lnSpc>
              <a:spcBef>
                <a:spcPts val="0"/>
              </a:spcBef>
              <a:spcAft>
                <a:spcPts val="0"/>
              </a:spcAft>
              <a:buSzPts val="1600"/>
              <a:buNone/>
              <a:defRPr sz="1600">
                <a:solidFill>
                  <a:schemeClr val="lt1"/>
                </a:solidFill>
              </a:defRPr>
            </a:lvl4pPr>
            <a:lvl5pPr marL="2286000" lvl="4" indent="-228600" algn="l">
              <a:lnSpc>
                <a:spcPct val="98000"/>
              </a:lnSpc>
              <a:spcBef>
                <a:spcPts val="0"/>
              </a:spcBef>
              <a:spcAft>
                <a:spcPts val="0"/>
              </a:spcAft>
              <a:buSzPts val="1600"/>
              <a:buNone/>
              <a:defRPr sz="1600">
                <a:solidFill>
                  <a:schemeClr val="lt1"/>
                </a:solidFill>
              </a:defRPr>
            </a:lvl5pPr>
            <a:lvl6pPr marL="2743200" lvl="5" indent="-349250" algn="l">
              <a:lnSpc>
                <a:spcPct val="96000"/>
              </a:lnSpc>
              <a:spcBef>
                <a:spcPts val="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050" name="Google Shape;2050;p142"/>
          <p:cNvSpPr txBox="1">
            <a:spLocks noGrp="1"/>
          </p:cNvSpPr>
          <p:nvPr>
            <p:ph type="title"/>
          </p:nvPr>
        </p:nvSpPr>
        <p:spPr>
          <a:xfrm>
            <a:off x="431637" y="2256890"/>
            <a:ext cx="8000100" cy="1820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2051" name="Google Shape;2051;p142"/>
          <p:cNvGrpSpPr/>
          <p:nvPr/>
        </p:nvGrpSpPr>
        <p:grpSpPr>
          <a:xfrm>
            <a:off x="495295" y="452553"/>
            <a:ext cx="2262687" cy="397148"/>
            <a:chOff x="495295" y="452553"/>
            <a:chExt cx="2262687" cy="397148"/>
          </a:xfrm>
        </p:grpSpPr>
        <p:sp>
          <p:nvSpPr>
            <p:cNvPr id="2052" name="Google Shape;2052;p142"/>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2053" name="Google Shape;2053;p142"/>
            <p:cNvGrpSpPr/>
            <p:nvPr/>
          </p:nvGrpSpPr>
          <p:grpSpPr>
            <a:xfrm>
              <a:off x="1036348" y="561444"/>
              <a:ext cx="1721634" cy="184197"/>
              <a:chOff x="1036348" y="561444"/>
              <a:chExt cx="1721634" cy="184197"/>
            </a:xfrm>
          </p:grpSpPr>
          <p:grpSp>
            <p:nvGrpSpPr>
              <p:cNvPr id="2054" name="Google Shape;2054;p142"/>
              <p:cNvGrpSpPr/>
              <p:nvPr/>
            </p:nvGrpSpPr>
            <p:grpSpPr>
              <a:xfrm>
                <a:off x="1036348" y="563495"/>
                <a:ext cx="1662301" cy="182146"/>
                <a:chOff x="1036348" y="563495"/>
                <a:chExt cx="1662301" cy="182146"/>
              </a:xfrm>
            </p:grpSpPr>
            <p:sp>
              <p:nvSpPr>
                <p:cNvPr id="2055" name="Google Shape;2055;p142"/>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56" name="Google Shape;2056;p142"/>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57" name="Google Shape;2057;p142"/>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58" name="Google Shape;2058;p142"/>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59" name="Google Shape;2059;p142"/>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60" name="Google Shape;2060;p142"/>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61" name="Google Shape;2061;p142"/>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62" name="Google Shape;2062;p142"/>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63" name="Google Shape;2063;p142"/>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64" name="Google Shape;2064;p142"/>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65" name="Google Shape;2065;p142"/>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2066" name="Google Shape;2066;p142"/>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Dark">
  <p:cSld name="Pure Violet_1">
    <p:bg>
      <p:bgPr>
        <a:solidFill>
          <a:schemeClr val="dk1"/>
        </a:solidFill>
        <a:effectLst/>
      </p:bgPr>
    </p:bg>
    <p:spTree>
      <p:nvGrpSpPr>
        <p:cNvPr id="1" name="Shape 2067"/>
        <p:cNvGrpSpPr/>
        <p:nvPr/>
      </p:nvGrpSpPr>
      <p:grpSpPr>
        <a:xfrm>
          <a:off x="0" y="0"/>
          <a:ext cx="0" cy="0"/>
          <a:chOff x="0" y="0"/>
          <a:chExt cx="0" cy="0"/>
        </a:xfrm>
      </p:grpSpPr>
      <p:sp>
        <p:nvSpPr>
          <p:cNvPr id="2068" name="Google Shape;2068;p143"/>
          <p:cNvSpPr txBox="1">
            <a:spLocks noGrp="1"/>
          </p:cNvSpPr>
          <p:nvPr>
            <p:ph type="subTitle" idx="1"/>
          </p:nvPr>
        </p:nvSpPr>
        <p:spPr>
          <a:xfrm>
            <a:off x="494189" y="4377055"/>
            <a:ext cx="88317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Clr>
                <a:srgbClr val="F2F2F2"/>
              </a:buClr>
              <a:buSzPts val="2400"/>
              <a:buNone/>
              <a:defRPr sz="2400">
                <a:solidFill>
                  <a:srgbClr val="F2F2F2"/>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069" name="Google Shape;2069;p143"/>
          <p:cNvSpPr txBox="1">
            <a:spLocks noGrp="1"/>
          </p:cNvSpPr>
          <p:nvPr>
            <p:ph type="title"/>
          </p:nvPr>
        </p:nvSpPr>
        <p:spPr>
          <a:xfrm>
            <a:off x="495300" y="2573300"/>
            <a:ext cx="11748300" cy="16065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grpSp>
        <p:nvGrpSpPr>
          <p:cNvPr id="2070" name="Google Shape;2070;p143"/>
          <p:cNvGrpSpPr/>
          <p:nvPr/>
        </p:nvGrpSpPr>
        <p:grpSpPr>
          <a:xfrm>
            <a:off x="495295" y="452553"/>
            <a:ext cx="2262687" cy="397148"/>
            <a:chOff x="495295" y="452553"/>
            <a:chExt cx="2262687" cy="397148"/>
          </a:xfrm>
        </p:grpSpPr>
        <p:sp>
          <p:nvSpPr>
            <p:cNvPr id="2071" name="Google Shape;2071;p143"/>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2072" name="Google Shape;2072;p143"/>
            <p:cNvGrpSpPr/>
            <p:nvPr/>
          </p:nvGrpSpPr>
          <p:grpSpPr>
            <a:xfrm>
              <a:off x="1036348" y="561444"/>
              <a:ext cx="1721634" cy="184197"/>
              <a:chOff x="1036348" y="561444"/>
              <a:chExt cx="1721634" cy="184197"/>
            </a:xfrm>
          </p:grpSpPr>
          <p:grpSp>
            <p:nvGrpSpPr>
              <p:cNvPr id="2073" name="Google Shape;2073;p143"/>
              <p:cNvGrpSpPr/>
              <p:nvPr/>
            </p:nvGrpSpPr>
            <p:grpSpPr>
              <a:xfrm>
                <a:off x="1036348" y="563495"/>
                <a:ext cx="1662301" cy="182146"/>
                <a:chOff x="1036348" y="563495"/>
                <a:chExt cx="1662301" cy="182146"/>
              </a:xfrm>
            </p:grpSpPr>
            <p:sp>
              <p:nvSpPr>
                <p:cNvPr id="2074" name="Google Shape;2074;p143"/>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75" name="Google Shape;2075;p143"/>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76" name="Google Shape;2076;p143"/>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77" name="Google Shape;2077;p143"/>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78" name="Google Shape;2078;p143"/>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79" name="Google Shape;2079;p143"/>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80" name="Google Shape;2080;p143"/>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81" name="Google Shape;2081;p143"/>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82" name="Google Shape;2082;p143"/>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83" name="Google Shape;2083;p143"/>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84" name="Google Shape;2084;p143"/>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2085" name="Google Shape;2085;p143"/>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gue - white">
  <p:cSld name="Pure Sea_1">
    <p:bg>
      <p:bgPr>
        <a:solidFill>
          <a:schemeClr val="lt1"/>
        </a:solidFill>
        <a:effectLst/>
      </p:bgPr>
    </p:bg>
    <p:spTree>
      <p:nvGrpSpPr>
        <p:cNvPr id="1" name="Shape 2086"/>
        <p:cNvGrpSpPr/>
        <p:nvPr/>
      </p:nvGrpSpPr>
      <p:grpSpPr>
        <a:xfrm>
          <a:off x="0" y="0"/>
          <a:ext cx="0" cy="0"/>
          <a:chOff x="0" y="0"/>
          <a:chExt cx="0" cy="0"/>
        </a:xfrm>
      </p:grpSpPr>
      <p:grpSp>
        <p:nvGrpSpPr>
          <p:cNvPr id="2087" name="Google Shape;2087;p144"/>
          <p:cNvGrpSpPr/>
          <p:nvPr/>
        </p:nvGrpSpPr>
        <p:grpSpPr>
          <a:xfrm>
            <a:off x="495295" y="452553"/>
            <a:ext cx="2262687" cy="397148"/>
            <a:chOff x="495295" y="452553"/>
            <a:chExt cx="2262687" cy="397148"/>
          </a:xfrm>
        </p:grpSpPr>
        <p:sp>
          <p:nvSpPr>
            <p:cNvPr id="2088" name="Google Shape;2088;p144"/>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nvGrpSpPr>
            <p:cNvPr id="2089" name="Google Shape;2089;p144"/>
            <p:cNvGrpSpPr/>
            <p:nvPr/>
          </p:nvGrpSpPr>
          <p:grpSpPr>
            <a:xfrm>
              <a:off x="1036348" y="561444"/>
              <a:ext cx="1721634" cy="184197"/>
              <a:chOff x="1036348" y="561444"/>
              <a:chExt cx="1721634" cy="184197"/>
            </a:xfrm>
          </p:grpSpPr>
          <p:grpSp>
            <p:nvGrpSpPr>
              <p:cNvPr id="2090" name="Google Shape;2090;p144"/>
              <p:cNvGrpSpPr/>
              <p:nvPr/>
            </p:nvGrpSpPr>
            <p:grpSpPr>
              <a:xfrm>
                <a:off x="1036348" y="563495"/>
                <a:ext cx="1662301" cy="182146"/>
                <a:chOff x="1036348" y="563495"/>
                <a:chExt cx="1662301" cy="182146"/>
              </a:xfrm>
            </p:grpSpPr>
            <p:sp>
              <p:nvSpPr>
                <p:cNvPr id="2091" name="Google Shape;2091;p144"/>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2" name="Google Shape;2092;p144"/>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3" name="Google Shape;2093;p144"/>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4" name="Google Shape;2094;p144"/>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5" name="Google Shape;2095;p144"/>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6" name="Google Shape;2096;p144"/>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7" name="Google Shape;2097;p144"/>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8" name="Google Shape;2098;p144"/>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099" name="Google Shape;2099;p144"/>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100" name="Google Shape;2100;p144"/>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101" name="Google Shape;2101;p144"/>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sp>
            <p:nvSpPr>
              <p:cNvPr id="2102" name="Google Shape;2102;p144"/>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grpSp>
      </p:grpSp>
      <p:sp>
        <p:nvSpPr>
          <p:cNvPr id="2103" name="Google Shape;2103;p144"/>
          <p:cNvSpPr txBox="1">
            <a:spLocks noGrp="1"/>
          </p:cNvSpPr>
          <p:nvPr>
            <p:ph type="subTitle" idx="1"/>
          </p:nvPr>
        </p:nvSpPr>
        <p:spPr>
          <a:xfrm>
            <a:off x="494189" y="4377055"/>
            <a:ext cx="8831700" cy="914400"/>
          </a:xfrm>
          <a:prstGeom prst="rect">
            <a:avLst/>
          </a:prstGeom>
          <a:noFill/>
          <a:ln>
            <a:noFill/>
          </a:ln>
        </p:spPr>
        <p:txBody>
          <a:bodyPr spcFirstLastPara="1" wrap="square" lIns="0" tIns="0" rIns="0" bIns="0" anchor="t" anchorCtr="0">
            <a:noAutofit/>
          </a:bodyPr>
          <a:lstStyle>
            <a:lvl1pPr lvl="0" algn="l">
              <a:lnSpc>
                <a:spcPct val="96000"/>
              </a:lnSpc>
              <a:spcBef>
                <a:spcPts val="1200"/>
              </a:spcBef>
              <a:spcAft>
                <a:spcPts val="0"/>
              </a:spcAft>
              <a:buClr>
                <a:schemeClr val="dk2"/>
              </a:buClr>
              <a:buSzPts val="2400"/>
              <a:buNone/>
              <a:defRPr sz="2400">
                <a:solidFill>
                  <a:schemeClr val="dk2"/>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104" name="Google Shape;2104;p144"/>
          <p:cNvSpPr txBox="1">
            <a:spLocks noGrp="1"/>
          </p:cNvSpPr>
          <p:nvPr>
            <p:ph type="title"/>
          </p:nvPr>
        </p:nvSpPr>
        <p:spPr>
          <a:xfrm>
            <a:off x="495298" y="2573310"/>
            <a:ext cx="8829600" cy="16065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SzPts val="6000"/>
              <a:buFont typeface="Inter ExtraBold"/>
              <a:buNone/>
              <a:defRPr sz="6000"/>
            </a:lvl1pPr>
            <a:lvl2pPr lvl="1" algn="l">
              <a:lnSpc>
                <a:spcPct val="100000"/>
              </a:lnSpc>
              <a:spcBef>
                <a:spcPts val="0"/>
              </a:spcBef>
              <a:spcAft>
                <a:spcPts val="0"/>
              </a:spcAft>
              <a:buClr>
                <a:schemeClr val="dk1"/>
              </a:buClr>
              <a:buSzPts val="1500"/>
              <a:buNone/>
              <a:defRPr>
                <a:solidFill>
                  <a:schemeClr val="dk1"/>
                </a:solidFill>
              </a:defRPr>
            </a:lvl2pPr>
            <a:lvl3pPr lvl="2" algn="l">
              <a:lnSpc>
                <a:spcPct val="100000"/>
              </a:lnSpc>
              <a:spcBef>
                <a:spcPts val="0"/>
              </a:spcBef>
              <a:spcAft>
                <a:spcPts val="0"/>
              </a:spcAft>
              <a:buClr>
                <a:schemeClr val="dk1"/>
              </a:buClr>
              <a:buSzPts val="1500"/>
              <a:buNone/>
              <a:defRPr>
                <a:solidFill>
                  <a:schemeClr val="dk1"/>
                </a:solidFill>
              </a:defRPr>
            </a:lvl3pPr>
            <a:lvl4pPr lvl="3" algn="l">
              <a:lnSpc>
                <a:spcPct val="100000"/>
              </a:lnSpc>
              <a:spcBef>
                <a:spcPts val="0"/>
              </a:spcBef>
              <a:spcAft>
                <a:spcPts val="0"/>
              </a:spcAft>
              <a:buClr>
                <a:schemeClr val="dk1"/>
              </a:buClr>
              <a:buSzPts val="1500"/>
              <a:buNone/>
              <a:defRPr>
                <a:solidFill>
                  <a:schemeClr val="dk1"/>
                </a:solidFill>
              </a:defRPr>
            </a:lvl4pPr>
            <a:lvl5pPr lvl="4" algn="l">
              <a:lnSpc>
                <a:spcPct val="100000"/>
              </a:lnSpc>
              <a:spcBef>
                <a:spcPts val="0"/>
              </a:spcBef>
              <a:spcAft>
                <a:spcPts val="0"/>
              </a:spcAft>
              <a:buClr>
                <a:schemeClr val="dk1"/>
              </a:buClr>
              <a:buSzPts val="1500"/>
              <a:buNone/>
              <a:defRPr>
                <a:solidFill>
                  <a:schemeClr val="dk1"/>
                </a:solidFill>
              </a:defRPr>
            </a:lvl5pPr>
            <a:lvl6pPr lvl="5" algn="l">
              <a:lnSpc>
                <a:spcPct val="100000"/>
              </a:lnSpc>
              <a:spcBef>
                <a:spcPts val="0"/>
              </a:spcBef>
              <a:spcAft>
                <a:spcPts val="0"/>
              </a:spcAft>
              <a:buClr>
                <a:schemeClr val="dk1"/>
              </a:buClr>
              <a:buSzPts val="1500"/>
              <a:buNone/>
              <a:defRPr>
                <a:solidFill>
                  <a:schemeClr val="dk1"/>
                </a:solidFill>
              </a:defRPr>
            </a:lvl6pPr>
            <a:lvl7pPr lvl="6" algn="l">
              <a:lnSpc>
                <a:spcPct val="100000"/>
              </a:lnSpc>
              <a:spcBef>
                <a:spcPts val="0"/>
              </a:spcBef>
              <a:spcAft>
                <a:spcPts val="0"/>
              </a:spcAft>
              <a:buClr>
                <a:schemeClr val="dk1"/>
              </a:buClr>
              <a:buSzPts val="1500"/>
              <a:buNone/>
              <a:defRPr>
                <a:solidFill>
                  <a:schemeClr val="dk1"/>
                </a:solidFill>
              </a:defRPr>
            </a:lvl7pPr>
            <a:lvl8pPr lvl="7" algn="l">
              <a:lnSpc>
                <a:spcPct val="100000"/>
              </a:lnSpc>
              <a:spcBef>
                <a:spcPts val="0"/>
              </a:spcBef>
              <a:spcAft>
                <a:spcPts val="0"/>
              </a:spcAft>
              <a:buClr>
                <a:schemeClr val="dk1"/>
              </a:buClr>
              <a:buSzPts val="1500"/>
              <a:buNone/>
              <a:defRPr>
                <a:solidFill>
                  <a:schemeClr val="dk1"/>
                </a:solidFill>
              </a:defRPr>
            </a:lvl8pPr>
            <a:lvl9pPr lvl="8" algn="l">
              <a:lnSpc>
                <a:spcPct val="100000"/>
              </a:lnSpc>
              <a:spcBef>
                <a:spcPts val="0"/>
              </a:spcBef>
              <a:spcAft>
                <a:spcPts val="0"/>
              </a:spcAft>
              <a:buClr>
                <a:schemeClr val="dk1"/>
              </a:buClr>
              <a:buSzPts val="1500"/>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ubtitle-Grey Hex">
  <p:cSld name="Title and Subtitle 1">
    <p:spTree>
      <p:nvGrpSpPr>
        <p:cNvPr id="1" name="Shape 2105"/>
        <p:cNvGrpSpPr/>
        <p:nvPr/>
      </p:nvGrpSpPr>
      <p:grpSpPr>
        <a:xfrm>
          <a:off x="0" y="0"/>
          <a:ext cx="0" cy="0"/>
          <a:chOff x="0" y="0"/>
          <a:chExt cx="0" cy="0"/>
        </a:xfrm>
      </p:grpSpPr>
      <p:sp>
        <p:nvSpPr>
          <p:cNvPr id="2106" name="Google Shape;2106;p145"/>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07" name="Google Shape;2107;p145"/>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108" name="Google Shape;2108;p145"/>
          <p:cNvPicPr preferRelativeResize="0"/>
          <p:nvPr/>
        </p:nvPicPr>
        <p:blipFill rotWithShape="1">
          <a:blip r:embed="rId2">
            <a:alphaModFix/>
          </a:blip>
          <a:srcRect/>
          <a:stretch/>
        </p:blipFill>
        <p:spPr>
          <a:xfrm>
            <a:off x="5339175" y="10"/>
            <a:ext cx="6852826" cy="47241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ubtitle-orange Hex">
  <p:cSld name="Title and Subtitle 1_2">
    <p:spTree>
      <p:nvGrpSpPr>
        <p:cNvPr id="1" name="Shape 2109"/>
        <p:cNvGrpSpPr/>
        <p:nvPr/>
      </p:nvGrpSpPr>
      <p:grpSpPr>
        <a:xfrm>
          <a:off x="0" y="0"/>
          <a:ext cx="0" cy="0"/>
          <a:chOff x="0" y="0"/>
          <a:chExt cx="0" cy="0"/>
        </a:xfrm>
      </p:grpSpPr>
      <p:sp>
        <p:nvSpPr>
          <p:cNvPr id="2110" name="Google Shape;2110;p146"/>
          <p:cNvSpPr/>
          <p:nvPr/>
        </p:nvSpPr>
        <p:spPr>
          <a:xfrm>
            <a:off x="2100" y="0"/>
            <a:ext cx="121920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500">
              <a:latin typeface="Inter Light"/>
              <a:ea typeface="Inter Light"/>
              <a:cs typeface="Inter Light"/>
              <a:sym typeface="Inter Light"/>
            </a:endParaRPr>
          </a:p>
        </p:txBody>
      </p:sp>
      <p:sp>
        <p:nvSpPr>
          <p:cNvPr id="2111" name="Google Shape;2111;p146"/>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35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112" name="Google Shape;2112;p146"/>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pic>
        <p:nvPicPr>
          <p:cNvPr id="2113" name="Google Shape;2113;p146"/>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114" name="Google Shape;2114;p14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Inter Light"/>
              <a:ea typeface="Inter Light"/>
              <a:cs typeface="Inter Light"/>
              <a:sym typeface="Inter Light"/>
            </a:endParaRPr>
          </a:p>
        </p:txBody>
      </p:sp>
      <p:sp>
        <p:nvSpPr>
          <p:cNvPr id="2115" name="Google Shape;2115;p146"/>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FE995C"/>
                </a:solidFill>
                <a:latin typeface="Space Mono"/>
                <a:ea typeface="Space Mono"/>
                <a:cs typeface="Space Mono"/>
                <a:sym typeface="Space Mono"/>
              </a:rPr>
              <a:t>‹#›</a:t>
            </a:fld>
            <a:endParaRPr sz="800" b="0" i="0" u="none" strike="noStrike" cap="none">
              <a:solidFill>
                <a:srgbClr val="FE995C"/>
              </a:solidFill>
              <a:latin typeface="Space Mono"/>
              <a:ea typeface="Space Mono"/>
              <a:cs typeface="Space Mono"/>
              <a:sym typeface="Space Mono"/>
            </a:endParaRPr>
          </a:p>
        </p:txBody>
      </p:sp>
      <p:sp>
        <p:nvSpPr>
          <p:cNvPr id="2116" name="Google Shape;2116;p146"/>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ubtitle-Dark Hex">
  <p:cSld name="Title and Subtitle 1_1">
    <p:spTree>
      <p:nvGrpSpPr>
        <p:cNvPr id="1" name="Shape 2117"/>
        <p:cNvGrpSpPr/>
        <p:nvPr/>
      </p:nvGrpSpPr>
      <p:grpSpPr>
        <a:xfrm>
          <a:off x="0" y="0"/>
          <a:ext cx="0" cy="0"/>
          <a:chOff x="0" y="0"/>
          <a:chExt cx="0" cy="0"/>
        </a:xfrm>
      </p:grpSpPr>
      <p:sp>
        <p:nvSpPr>
          <p:cNvPr id="2118" name="Google Shape;2118;p147"/>
          <p:cNvSpPr/>
          <p:nvPr/>
        </p:nvSpPr>
        <p:spPr>
          <a:xfrm>
            <a:off x="-3750" y="0"/>
            <a:ext cx="12199500" cy="685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7"/>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pic>
        <p:nvPicPr>
          <p:cNvPr id="2120" name="Google Shape;2120;p147"/>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2121" name="Google Shape;2121;p147"/>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122" name="Google Shape;2122;p147"/>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123" name="Google Shape;2123;p14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124" name="Google Shape;2124;p147"/>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125" name="Google Shape;2125;p147"/>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Code Slide">
  <p:cSld name="Code Slide">
    <p:bg>
      <p:bgPr>
        <a:solidFill>
          <a:schemeClr val="dk1"/>
        </a:solidFill>
        <a:effectLst/>
      </p:bgPr>
    </p:bg>
    <p:spTree>
      <p:nvGrpSpPr>
        <p:cNvPr id="1" name="Shape 2126"/>
        <p:cNvGrpSpPr/>
        <p:nvPr/>
      </p:nvGrpSpPr>
      <p:grpSpPr>
        <a:xfrm>
          <a:off x="0" y="0"/>
          <a:ext cx="0" cy="0"/>
          <a:chOff x="0" y="0"/>
          <a:chExt cx="0" cy="0"/>
        </a:xfrm>
      </p:grpSpPr>
      <p:sp>
        <p:nvSpPr>
          <p:cNvPr id="2127" name="Google Shape;2127;p148"/>
          <p:cNvSpPr txBox="1">
            <a:spLocks noGrp="1"/>
          </p:cNvSpPr>
          <p:nvPr>
            <p:ph type="body" idx="1"/>
          </p:nvPr>
        </p:nvSpPr>
        <p:spPr>
          <a:xfrm>
            <a:off x="495299" y="959848"/>
            <a:ext cx="11187300" cy="5440800"/>
          </a:xfrm>
          <a:prstGeom prst="rect">
            <a:avLst/>
          </a:prstGeom>
          <a:noFill/>
          <a:ln>
            <a:noFill/>
          </a:ln>
        </p:spPr>
        <p:txBody>
          <a:bodyPr spcFirstLastPara="1" wrap="square" lIns="0" tIns="0" rIns="0" bIns="0" anchor="t" anchorCtr="0">
            <a:noAutofit/>
          </a:bodyPr>
          <a:lstStyle>
            <a:lvl1pPr marL="457200" lvl="0" indent="-349250" algn="l">
              <a:lnSpc>
                <a:spcPct val="107000"/>
              </a:lnSpc>
              <a:spcBef>
                <a:spcPts val="0"/>
              </a:spcBef>
              <a:spcAft>
                <a:spcPts val="0"/>
              </a:spcAft>
              <a:buSzPts val="1900"/>
              <a:buFont typeface="Inter Light"/>
              <a:buChar char="​"/>
              <a:defRPr sz="1900">
                <a:solidFill>
                  <a:schemeClr val="lt1"/>
                </a:solidFill>
                <a:latin typeface="Space Mono"/>
                <a:ea typeface="Space Mono"/>
                <a:cs typeface="Space Mono"/>
                <a:sym typeface="Space Mono"/>
              </a:defRPr>
            </a:lvl1pPr>
            <a:lvl2pPr marL="914400" lvl="1" indent="-349250" algn="l">
              <a:lnSpc>
                <a:spcPct val="107000"/>
              </a:lnSpc>
              <a:spcBef>
                <a:spcPts val="700"/>
              </a:spcBef>
              <a:spcAft>
                <a:spcPts val="0"/>
              </a:spcAft>
              <a:buSzPts val="1900"/>
              <a:buFont typeface="Inter Light"/>
              <a:buChar char="​"/>
              <a:defRPr sz="1900">
                <a:solidFill>
                  <a:schemeClr val="lt1"/>
                </a:solidFill>
                <a:latin typeface="Space Mono"/>
                <a:ea typeface="Space Mono"/>
                <a:cs typeface="Space Mono"/>
                <a:sym typeface="Space Mono"/>
              </a:defRPr>
            </a:lvl2pPr>
            <a:lvl3pPr marL="1371600" lvl="2" indent="-349250" algn="l">
              <a:lnSpc>
                <a:spcPct val="107000"/>
              </a:lnSpc>
              <a:spcBef>
                <a:spcPts val="700"/>
              </a:spcBef>
              <a:spcAft>
                <a:spcPts val="0"/>
              </a:spcAft>
              <a:buSzPts val="1900"/>
              <a:buFont typeface="Inter Light"/>
              <a:buChar char="​"/>
              <a:defRPr sz="1900">
                <a:solidFill>
                  <a:schemeClr val="lt1"/>
                </a:solidFill>
                <a:latin typeface="Space Mono"/>
                <a:ea typeface="Space Mono"/>
                <a:cs typeface="Space Mono"/>
                <a:sym typeface="Space Mono"/>
              </a:defRPr>
            </a:lvl3pPr>
            <a:lvl4pPr marL="1828800" lvl="3" indent="-349250" algn="l">
              <a:lnSpc>
                <a:spcPct val="107000"/>
              </a:lnSpc>
              <a:spcBef>
                <a:spcPts val="700"/>
              </a:spcBef>
              <a:spcAft>
                <a:spcPts val="0"/>
              </a:spcAft>
              <a:buSzPts val="1900"/>
              <a:buFont typeface="Inter Light"/>
              <a:buChar char="​"/>
              <a:defRPr sz="1900">
                <a:solidFill>
                  <a:schemeClr val="lt1"/>
                </a:solidFill>
                <a:latin typeface="Space Mono"/>
                <a:ea typeface="Space Mono"/>
                <a:cs typeface="Space Mono"/>
                <a:sym typeface="Space Mono"/>
              </a:defRPr>
            </a:lvl4pPr>
            <a:lvl5pPr marL="2286000" lvl="4" indent="-349250" algn="l">
              <a:lnSpc>
                <a:spcPct val="107000"/>
              </a:lnSpc>
              <a:spcBef>
                <a:spcPts val="700"/>
              </a:spcBef>
              <a:spcAft>
                <a:spcPts val="0"/>
              </a:spcAft>
              <a:buSzPts val="1900"/>
              <a:buChar char="​"/>
              <a:defRPr sz="1900">
                <a:solidFill>
                  <a:schemeClr val="lt1"/>
                </a:solidFill>
                <a:latin typeface="Space Mono"/>
                <a:ea typeface="Space Mono"/>
                <a:cs typeface="Space Mono"/>
                <a:sym typeface="Space Mono"/>
              </a:defRPr>
            </a:lvl5pPr>
            <a:lvl6pPr marL="2743200" lvl="5" indent="-349250" algn="l">
              <a:lnSpc>
                <a:spcPct val="96000"/>
              </a:lnSpc>
              <a:spcBef>
                <a:spcPts val="700"/>
              </a:spcBef>
              <a:spcAft>
                <a:spcPts val="0"/>
              </a:spcAft>
              <a:buClr>
                <a:schemeClr val="dk1"/>
              </a:buClr>
              <a:buSzPts val="1900"/>
              <a:buChar char="​"/>
              <a:defRPr/>
            </a:lvl6pPr>
            <a:lvl7pPr marL="3200400" lvl="6" indent="-349250" algn="l">
              <a:lnSpc>
                <a:spcPct val="107000"/>
              </a:lnSpc>
              <a:spcBef>
                <a:spcPts val="1200"/>
              </a:spcBef>
              <a:spcAft>
                <a:spcPts val="0"/>
              </a:spcAft>
              <a:buClr>
                <a:schemeClr val="dk1"/>
              </a:buClr>
              <a:buSzPts val="1900"/>
              <a:buChar char="​"/>
              <a:defRPr/>
            </a:lvl7pPr>
            <a:lvl8pPr marL="3657600" lvl="7" indent="-349250" algn="l">
              <a:lnSpc>
                <a:spcPct val="87000"/>
              </a:lnSpc>
              <a:spcBef>
                <a:spcPts val="1900"/>
              </a:spcBef>
              <a:spcAft>
                <a:spcPts val="0"/>
              </a:spcAft>
              <a:buClr>
                <a:schemeClr val="dk1"/>
              </a:buClr>
              <a:buSzPts val="1900"/>
              <a:buChar char="​"/>
              <a:defRPr/>
            </a:lvl8pPr>
            <a:lvl9pPr marL="4114800" lvl="8" indent="-349250" algn="l">
              <a:lnSpc>
                <a:spcPct val="87000"/>
              </a:lnSpc>
              <a:spcBef>
                <a:spcPts val="1900"/>
              </a:spcBef>
              <a:spcAft>
                <a:spcPts val="0"/>
              </a:spcAft>
              <a:buClr>
                <a:schemeClr val="dk1"/>
              </a:buClr>
              <a:buSzPts val="1900"/>
              <a:buChar char="​"/>
              <a:defRPr/>
            </a:lvl9pPr>
          </a:lstStyle>
          <a:p>
            <a:endParaRPr/>
          </a:p>
        </p:txBody>
      </p:sp>
      <p:sp>
        <p:nvSpPr>
          <p:cNvPr id="2128" name="Google Shape;2128;p148"/>
          <p:cNvSpPr txBox="1">
            <a:spLocks noGrp="1"/>
          </p:cNvSpPr>
          <p:nvPr>
            <p:ph type="title"/>
          </p:nvPr>
        </p:nvSpPr>
        <p:spPr>
          <a:xfrm>
            <a:off x="495300" y="430471"/>
            <a:ext cx="11187300" cy="3228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2400"/>
              <a:buFont typeface="Space Mono"/>
              <a:buNone/>
              <a:defRPr sz="2400">
                <a:solidFill>
                  <a:schemeClr val="lt1"/>
                </a:solidFill>
                <a:latin typeface="Space Mono"/>
                <a:ea typeface="Space Mono"/>
                <a:cs typeface="Space Mono"/>
                <a:sym typeface="Space Mono"/>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29" name="Google Shape;2129;p148"/>
          <p:cNvSpPr txBox="1">
            <a:spLocks noGrp="1"/>
          </p:cNvSpPr>
          <p:nvPr>
            <p:ph type="ftr" idx="11"/>
          </p:nvPr>
        </p:nvSpPr>
        <p:spPr>
          <a:xfrm>
            <a:off x="495299" y="6391291"/>
            <a:ext cx="6597900" cy="118500"/>
          </a:xfrm>
          <a:prstGeom prst="rect">
            <a:avLst/>
          </a:prstGeom>
          <a:noFill/>
          <a:ln>
            <a:noFill/>
          </a:ln>
        </p:spPr>
        <p:txBody>
          <a:bodyPr spcFirstLastPara="1" wrap="square" lIns="0" tIns="0" rIns="0" bIns="0" anchor="b" anchorCtr="0">
            <a:spAutoFit/>
          </a:bodyPr>
          <a:lstStyle>
            <a:lvl1pPr lvl="0" algn="l">
              <a:lnSpc>
                <a:spcPct val="96000"/>
              </a:lnSpc>
              <a:spcBef>
                <a:spcPts val="0"/>
              </a:spcBef>
              <a:spcAft>
                <a:spcPts val="0"/>
              </a:spcAft>
              <a:buClr>
                <a:srgbClr val="3253DC"/>
              </a:buClr>
              <a:buSzPts val="800"/>
              <a:buFont typeface="Arial"/>
              <a:buNone/>
              <a:defRPr sz="800">
                <a:solidFill>
                  <a:schemeClr val="lt1"/>
                </a:solidFill>
                <a:latin typeface="Space Mono"/>
                <a:ea typeface="Space Mono"/>
                <a:cs typeface="Space Mono"/>
                <a:sym typeface="Space Mono"/>
              </a:defRPr>
            </a:lvl1pPr>
            <a:lvl2pPr lvl="1" algn="l">
              <a:lnSpc>
                <a:spcPct val="100000"/>
              </a:lnSpc>
              <a:spcBef>
                <a:spcPts val="300"/>
              </a:spcBef>
              <a:spcAft>
                <a:spcPts val="0"/>
              </a:spcAft>
              <a:buClr>
                <a:schemeClr val="dk1"/>
              </a:buClr>
              <a:buSzPts val="1500"/>
              <a:buFont typeface="Inter Light"/>
              <a:buNone/>
              <a:defRPr sz="1500"/>
            </a:lvl2pPr>
            <a:lvl3pPr lvl="2" algn="l">
              <a:lnSpc>
                <a:spcPct val="100000"/>
              </a:lnSpc>
              <a:spcBef>
                <a:spcPts val="0"/>
              </a:spcBef>
              <a:spcAft>
                <a:spcPts val="0"/>
              </a:spcAft>
              <a:buClr>
                <a:schemeClr val="dk1"/>
              </a:buClr>
              <a:buSzPts val="1500"/>
              <a:buFont typeface="Inter Light"/>
              <a:buNone/>
              <a:defRPr sz="1500"/>
            </a:lvl3pPr>
            <a:lvl4pPr lvl="3" algn="l">
              <a:lnSpc>
                <a:spcPct val="100000"/>
              </a:lnSpc>
              <a:spcBef>
                <a:spcPts val="0"/>
              </a:spcBef>
              <a:spcAft>
                <a:spcPts val="0"/>
              </a:spcAft>
              <a:buClr>
                <a:schemeClr val="dk1"/>
              </a:buClr>
              <a:buSzPts val="1500"/>
              <a:buFont typeface="Inter Light"/>
              <a:buNone/>
              <a:defRPr sz="1500"/>
            </a:lvl4pPr>
            <a:lvl5pPr lvl="4" algn="l">
              <a:lnSpc>
                <a:spcPct val="100000"/>
              </a:lnSpc>
              <a:spcBef>
                <a:spcPts val="0"/>
              </a:spcBef>
              <a:spcAft>
                <a:spcPts val="0"/>
              </a:spcAft>
              <a:buClr>
                <a:schemeClr val="dk1"/>
              </a:buClr>
              <a:buSzPts val="1500"/>
              <a:buFont typeface="Inter Light"/>
              <a:buNone/>
              <a:defRPr sz="1500"/>
            </a:lvl5pPr>
            <a:lvl6pPr lvl="5" algn="l">
              <a:lnSpc>
                <a:spcPct val="100000"/>
              </a:lnSpc>
              <a:spcBef>
                <a:spcPts val="0"/>
              </a:spcBef>
              <a:spcAft>
                <a:spcPts val="0"/>
              </a:spcAft>
              <a:buClr>
                <a:schemeClr val="dk1"/>
              </a:buClr>
              <a:buSzPts val="1500"/>
              <a:buFont typeface="Inter Light"/>
              <a:buNone/>
              <a:defRPr sz="1500"/>
            </a:lvl6pPr>
            <a:lvl7pPr lvl="6" algn="l">
              <a:lnSpc>
                <a:spcPct val="100000"/>
              </a:lnSpc>
              <a:spcBef>
                <a:spcPts val="0"/>
              </a:spcBef>
              <a:spcAft>
                <a:spcPts val="0"/>
              </a:spcAft>
              <a:buClr>
                <a:schemeClr val="dk1"/>
              </a:buClr>
              <a:buSzPts val="1500"/>
              <a:buFont typeface="Inter Light"/>
              <a:buNone/>
              <a:defRPr sz="1500"/>
            </a:lvl7pPr>
            <a:lvl8pPr lvl="7" algn="l">
              <a:lnSpc>
                <a:spcPct val="100000"/>
              </a:lnSpc>
              <a:spcBef>
                <a:spcPts val="0"/>
              </a:spcBef>
              <a:spcAft>
                <a:spcPts val="0"/>
              </a:spcAft>
              <a:buClr>
                <a:schemeClr val="dk1"/>
              </a:buClr>
              <a:buSzPts val="1500"/>
              <a:buFont typeface="Inter Light"/>
              <a:buNone/>
              <a:defRPr sz="1500"/>
            </a:lvl8pPr>
            <a:lvl9pPr lvl="8" algn="l">
              <a:lnSpc>
                <a:spcPct val="100000"/>
              </a:lnSpc>
              <a:spcBef>
                <a:spcPts val="0"/>
              </a:spcBef>
              <a:spcAft>
                <a:spcPts val="0"/>
              </a:spcAft>
              <a:buClr>
                <a:schemeClr val="dk1"/>
              </a:buClr>
              <a:buSzPts val="1500"/>
              <a:buFont typeface="Inter Light"/>
              <a:buNone/>
              <a:defRPr sz="1500"/>
            </a:lvl9pPr>
          </a:lstStyle>
          <a:p>
            <a:endParaRPr/>
          </a:p>
        </p:txBody>
      </p:sp>
      <p:sp>
        <p:nvSpPr>
          <p:cNvPr id="2130" name="Google Shape;2130;p148"/>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131" name="Google Shape;2131;p148"/>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132" name="Google Shape;2132;p148"/>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lvl="0" algn="l" rtl="0">
              <a:lnSpc>
                <a:spcPct val="84000"/>
              </a:lnSpc>
              <a:spcBef>
                <a:spcPts val="0"/>
              </a:spcBef>
              <a:spcAft>
                <a:spcPts val="0"/>
              </a:spcAft>
              <a:buClr>
                <a:schemeClr val="dk1"/>
              </a:buClr>
              <a:buSzPts val="1800"/>
              <a:buFont typeface="Inter ExtraBold"/>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10"/>
          <p:cNvSpPr txBox="1">
            <a:spLocks noGrp="1"/>
          </p:cNvSpPr>
          <p:nvPr>
            <p:ph type="body" idx="1"/>
          </p:nvPr>
        </p:nvSpPr>
        <p:spPr>
          <a:xfrm>
            <a:off x="495299" y="1719072"/>
            <a:ext cx="5466600" cy="46722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33" name="Google Shape;133;p10"/>
          <p:cNvSpPr txBox="1">
            <a:spLocks noGrp="1"/>
          </p:cNvSpPr>
          <p:nvPr>
            <p:ph type="body" idx="2"/>
          </p:nvPr>
        </p:nvSpPr>
        <p:spPr>
          <a:xfrm>
            <a:off x="6215825" y="1719072"/>
            <a:ext cx="5466600" cy="4672200"/>
          </a:xfrm>
          <a:prstGeom prst="rect">
            <a:avLst/>
          </a:prstGeom>
          <a:noFill/>
          <a:ln>
            <a:noFill/>
          </a:ln>
        </p:spPr>
        <p:txBody>
          <a:bodyPr spcFirstLastPara="1" wrap="square" lIns="0" tIns="0" rIns="0" bIns="0" anchor="t" anchorCtr="0">
            <a:noAutofit/>
          </a:bodyPr>
          <a:lstStyle>
            <a:lvl1pPr marL="457200" lvl="0" indent="-342900" algn="l" rtl="0">
              <a:lnSpc>
                <a:spcPct val="107000"/>
              </a:lnSpc>
              <a:spcBef>
                <a:spcPts val="1200"/>
              </a:spcBef>
              <a:spcAft>
                <a:spcPts val="0"/>
              </a:spcAft>
              <a:buSzPts val="1800"/>
              <a:buChar char="•"/>
              <a:defRPr/>
            </a:lvl1pPr>
            <a:lvl2pPr marL="914400" lvl="1" indent="-342900" algn="l" rtl="0">
              <a:lnSpc>
                <a:spcPct val="107000"/>
              </a:lnSpc>
              <a:spcBef>
                <a:spcPts val="0"/>
              </a:spcBef>
              <a:spcAft>
                <a:spcPts val="0"/>
              </a:spcAft>
              <a:buSzPts val="1800"/>
              <a:buChar char="•"/>
              <a:defRPr/>
            </a:lvl2pPr>
            <a:lvl3pPr marL="1371600" lvl="2" indent="-342900" algn="l" rtl="0">
              <a:lnSpc>
                <a:spcPct val="107000"/>
              </a:lnSpc>
              <a:spcBef>
                <a:spcPts val="0"/>
              </a:spcBef>
              <a:spcAft>
                <a:spcPts val="0"/>
              </a:spcAft>
              <a:buSzPts val="1800"/>
              <a:buChar char="•"/>
              <a:defRPr/>
            </a:lvl3pPr>
            <a:lvl4pPr marL="1828800" lvl="3" indent="-342900" algn="l" rtl="0">
              <a:lnSpc>
                <a:spcPct val="107000"/>
              </a:lnSpc>
              <a:spcBef>
                <a:spcPts val="0"/>
              </a:spcBef>
              <a:spcAft>
                <a:spcPts val="0"/>
              </a:spcAft>
              <a:buSzPts val="1800"/>
              <a:buChar char="•"/>
              <a:defRPr/>
            </a:lvl4pPr>
            <a:lvl5pPr marL="2286000" lvl="4" indent="-342900" algn="l" rtl="0">
              <a:lnSpc>
                <a:spcPct val="96000"/>
              </a:lnSpc>
              <a:spcBef>
                <a:spcPts val="1800"/>
              </a:spcBef>
              <a:spcAft>
                <a:spcPts val="0"/>
              </a:spcAft>
              <a:buSzPts val="1800"/>
              <a:buChar char="​"/>
              <a:defRPr/>
            </a:lvl5pPr>
            <a:lvl6pPr marL="2743200" lvl="5" indent="-342900" algn="l" rtl="0">
              <a:lnSpc>
                <a:spcPct val="96000"/>
              </a:lnSpc>
              <a:spcBef>
                <a:spcPts val="0"/>
              </a:spcBef>
              <a:spcAft>
                <a:spcPts val="0"/>
              </a:spcAft>
              <a:buClr>
                <a:schemeClr val="dk1"/>
              </a:buClr>
              <a:buSzPts val="1800"/>
              <a:buChar char="​"/>
              <a:defRPr/>
            </a:lvl6pPr>
            <a:lvl7pPr marL="3200400" lvl="6" indent="-342900" algn="l" rtl="0">
              <a:lnSpc>
                <a:spcPct val="107000"/>
              </a:lnSpc>
              <a:spcBef>
                <a:spcPts val="1200"/>
              </a:spcBef>
              <a:spcAft>
                <a:spcPts val="0"/>
              </a:spcAft>
              <a:buClr>
                <a:schemeClr val="dk1"/>
              </a:buClr>
              <a:buSzPts val="1800"/>
              <a:buChar char="​"/>
              <a:defRPr/>
            </a:lvl7pPr>
            <a:lvl8pPr marL="3657600" lvl="7" indent="-342900" algn="l" rtl="0">
              <a:lnSpc>
                <a:spcPct val="87000"/>
              </a:lnSpc>
              <a:spcBef>
                <a:spcPts val="1800"/>
              </a:spcBef>
              <a:spcAft>
                <a:spcPts val="0"/>
              </a:spcAft>
              <a:buClr>
                <a:schemeClr val="dk1"/>
              </a:buClr>
              <a:buSzPts val="1800"/>
              <a:buChar char="​"/>
              <a:defRPr/>
            </a:lvl8pPr>
            <a:lvl9pPr marL="4114800" lvl="8" indent="-342900" algn="l" rtl="0">
              <a:lnSpc>
                <a:spcPct val="87000"/>
              </a:lnSpc>
              <a:spcBef>
                <a:spcPts val="1800"/>
              </a:spcBef>
              <a:spcAft>
                <a:spcPts val="0"/>
              </a:spcAft>
              <a:buClr>
                <a:schemeClr val="dk1"/>
              </a:buClr>
              <a:buSzPts val="1800"/>
              <a:buChar char="​"/>
              <a:defRPr/>
            </a:lvl9pPr>
          </a:lstStyle>
          <a:p>
            <a:endParaRPr/>
          </a:p>
        </p:txBody>
      </p:sp>
      <p:sp>
        <p:nvSpPr>
          <p:cNvPr id="134" name="Google Shape;134;p10"/>
          <p:cNvSpPr txBox="1">
            <a:spLocks noGrp="1"/>
          </p:cNvSpPr>
          <p:nvPr>
            <p:ph type="subTitle" idx="3"/>
          </p:nvPr>
        </p:nvSpPr>
        <p:spPr>
          <a:xfrm>
            <a:off x="494189" y="1088136"/>
            <a:ext cx="11188200" cy="265800"/>
          </a:xfrm>
          <a:prstGeom prst="rect">
            <a:avLst/>
          </a:prstGeom>
          <a:noFill/>
          <a:ln>
            <a:noFill/>
          </a:ln>
        </p:spPr>
        <p:txBody>
          <a:bodyPr spcFirstLastPara="1" wrap="square" lIns="0" tIns="0" rIns="0" bIns="0" anchor="t" anchorCtr="0">
            <a:spAutoFit/>
          </a:bodyPr>
          <a:lstStyle>
            <a:lvl1pPr lvl="0" algn="l" rtl="0">
              <a:lnSpc>
                <a:spcPct val="96000"/>
              </a:lnSpc>
              <a:spcBef>
                <a:spcPts val="900"/>
              </a:spcBef>
              <a:spcAft>
                <a:spcPts val="0"/>
              </a:spcAft>
              <a:buSzPts val="1800"/>
              <a:buNone/>
              <a:defRPr sz="1800">
                <a:solidFill>
                  <a:schemeClr val="dk1"/>
                </a:solidFill>
              </a:defRPr>
            </a:lvl1pPr>
            <a:lvl2pPr lvl="1" algn="ctr" rtl="0">
              <a:lnSpc>
                <a:spcPct val="107000"/>
              </a:lnSpc>
              <a:spcBef>
                <a:spcPts val="0"/>
              </a:spcBef>
              <a:spcAft>
                <a:spcPts val="0"/>
              </a:spcAft>
              <a:buSzPts val="2000"/>
              <a:buNone/>
              <a:defRPr sz="2000"/>
            </a:lvl2pPr>
            <a:lvl3pPr lvl="2" algn="ctr" rtl="0">
              <a:lnSpc>
                <a:spcPct val="107000"/>
              </a:lnSpc>
              <a:spcBef>
                <a:spcPts val="0"/>
              </a:spcBef>
              <a:spcAft>
                <a:spcPts val="0"/>
              </a:spcAft>
              <a:buSzPts val="1800"/>
              <a:buNone/>
              <a:defRPr sz="1800"/>
            </a:lvl3pPr>
            <a:lvl4pPr lvl="3" algn="ctr" rtl="0">
              <a:lnSpc>
                <a:spcPct val="107000"/>
              </a:lnSpc>
              <a:spcBef>
                <a:spcPts val="0"/>
              </a:spcBef>
              <a:spcAft>
                <a:spcPts val="0"/>
              </a:spcAft>
              <a:buSzPts val="1600"/>
              <a:buNone/>
              <a:defRPr sz="1600"/>
            </a:lvl4pPr>
            <a:lvl5pPr lvl="4" algn="ctr" rtl="0">
              <a:lnSpc>
                <a:spcPct val="96000"/>
              </a:lnSpc>
              <a:spcBef>
                <a:spcPts val="1800"/>
              </a:spcBef>
              <a:spcAft>
                <a:spcPts val="0"/>
              </a:spcAft>
              <a:buSzPts val="1600"/>
              <a:buNone/>
              <a:defRPr sz="1600"/>
            </a:lvl5pPr>
            <a:lvl6pPr lvl="5" algn="ctr" rtl="0">
              <a:lnSpc>
                <a:spcPct val="96000"/>
              </a:lnSpc>
              <a:spcBef>
                <a:spcPts val="0"/>
              </a:spcBef>
              <a:spcAft>
                <a:spcPts val="0"/>
              </a:spcAft>
              <a:buClr>
                <a:schemeClr val="dk1"/>
              </a:buClr>
              <a:buSzPts val="1600"/>
              <a:buNone/>
              <a:defRPr sz="1600"/>
            </a:lvl6pPr>
            <a:lvl7pPr lvl="6" algn="ctr" rtl="0">
              <a:lnSpc>
                <a:spcPct val="107000"/>
              </a:lnSpc>
              <a:spcBef>
                <a:spcPts val="1200"/>
              </a:spcBef>
              <a:spcAft>
                <a:spcPts val="0"/>
              </a:spcAft>
              <a:buClr>
                <a:schemeClr val="dk1"/>
              </a:buClr>
              <a:buSzPts val="1600"/>
              <a:buNone/>
              <a:defRPr sz="1600"/>
            </a:lvl7pPr>
            <a:lvl8pPr lvl="7" algn="ctr" rtl="0">
              <a:lnSpc>
                <a:spcPct val="87000"/>
              </a:lnSpc>
              <a:spcBef>
                <a:spcPts val="1800"/>
              </a:spcBef>
              <a:spcAft>
                <a:spcPts val="0"/>
              </a:spcAft>
              <a:buClr>
                <a:schemeClr val="dk1"/>
              </a:buClr>
              <a:buSzPts val="1600"/>
              <a:buNone/>
              <a:defRPr sz="1600"/>
            </a:lvl8pPr>
            <a:lvl9pPr lvl="8" algn="ctr" rtl="0">
              <a:lnSpc>
                <a:spcPct val="87000"/>
              </a:lnSpc>
              <a:spcBef>
                <a:spcPts val="1800"/>
              </a:spcBef>
              <a:spcAft>
                <a:spcPts val="0"/>
              </a:spcAft>
              <a:buClr>
                <a:schemeClr val="dk1"/>
              </a:buClr>
              <a:buSzPts val="1600"/>
              <a:buNone/>
              <a:defRPr sz="1600"/>
            </a:lvl9pPr>
          </a:lstStyle>
          <a:p>
            <a:endParaRPr/>
          </a:p>
        </p:txBody>
      </p:sp>
      <p:sp>
        <p:nvSpPr>
          <p:cNvPr id="135" name="Google Shape;135;p10"/>
          <p:cNvSpPr txBox="1">
            <a:spLocks noGrp="1"/>
          </p:cNvSpPr>
          <p:nvPr>
            <p:ph type="ftr" idx="11"/>
          </p:nvPr>
        </p:nvSpPr>
        <p:spPr>
          <a:xfrm>
            <a:off x="495299" y="6391291"/>
            <a:ext cx="6597900" cy="118200"/>
          </a:xfrm>
          <a:prstGeom prst="rect">
            <a:avLst/>
          </a:prstGeom>
          <a:noFill/>
          <a:ln>
            <a:noFill/>
          </a:ln>
        </p:spPr>
        <p:txBody>
          <a:bodyPr spcFirstLastPara="1" wrap="square" lIns="0" tIns="0" rIns="0" bIns="0" anchor="b" anchorCtr="0">
            <a:spAutoFit/>
          </a:bodyPr>
          <a:lstStyle>
            <a:lvl1pPr lvl="0" algn="l"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rtl="0">
              <a:lnSpc>
                <a:spcPct val="100000"/>
              </a:lnSpc>
              <a:spcBef>
                <a:spcPts val="225"/>
              </a:spcBef>
              <a:spcAft>
                <a:spcPts val="0"/>
              </a:spcAft>
              <a:buClr>
                <a:schemeClr val="dk1"/>
              </a:buClr>
              <a:buSzPts val="1400"/>
              <a:buFont typeface="Inter Light"/>
              <a:buNone/>
              <a:defRPr/>
            </a:lvl2pPr>
            <a:lvl3pPr lvl="2" algn="l" rtl="0">
              <a:lnSpc>
                <a:spcPct val="100000"/>
              </a:lnSpc>
              <a:spcBef>
                <a:spcPts val="0"/>
              </a:spcBef>
              <a:spcAft>
                <a:spcPts val="0"/>
              </a:spcAft>
              <a:buClr>
                <a:schemeClr val="dk1"/>
              </a:buClr>
              <a:buSzPts val="1400"/>
              <a:buFont typeface="Inter Light"/>
              <a:buNone/>
              <a:defRPr/>
            </a:lvl3pPr>
            <a:lvl4pPr lvl="3" algn="l" rtl="0">
              <a:lnSpc>
                <a:spcPct val="100000"/>
              </a:lnSpc>
              <a:spcBef>
                <a:spcPts val="0"/>
              </a:spcBef>
              <a:spcAft>
                <a:spcPts val="0"/>
              </a:spcAft>
              <a:buClr>
                <a:schemeClr val="dk1"/>
              </a:buClr>
              <a:buSzPts val="1400"/>
              <a:buFont typeface="Inter Light"/>
              <a:buNone/>
              <a:defRPr/>
            </a:lvl4pPr>
            <a:lvl5pPr lvl="4" algn="l" rtl="0">
              <a:lnSpc>
                <a:spcPct val="100000"/>
              </a:lnSpc>
              <a:spcBef>
                <a:spcPts val="0"/>
              </a:spcBef>
              <a:spcAft>
                <a:spcPts val="0"/>
              </a:spcAft>
              <a:buClr>
                <a:schemeClr val="dk1"/>
              </a:buClr>
              <a:buSzPts val="1400"/>
              <a:buFont typeface="Inter Light"/>
              <a:buNone/>
              <a:defRPr/>
            </a:lvl5pPr>
            <a:lvl6pPr lvl="5" algn="l" rtl="0">
              <a:lnSpc>
                <a:spcPct val="100000"/>
              </a:lnSpc>
              <a:spcBef>
                <a:spcPts val="0"/>
              </a:spcBef>
              <a:spcAft>
                <a:spcPts val="0"/>
              </a:spcAft>
              <a:buClr>
                <a:schemeClr val="dk1"/>
              </a:buClr>
              <a:buSzPts val="1400"/>
              <a:buFont typeface="Inter Light"/>
              <a:buNone/>
              <a:defRPr/>
            </a:lvl6pPr>
            <a:lvl7pPr lvl="6" algn="l" rtl="0">
              <a:lnSpc>
                <a:spcPct val="100000"/>
              </a:lnSpc>
              <a:spcBef>
                <a:spcPts val="0"/>
              </a:spcBef>
              <a:spcAft>
                <a:spcPts val="0"/>
              </a:spcAft>
              <a:buClr>
                <a:schemeClr val="dk1"/>
              </a:buClr>
              <a:buSzPts val="1400"/>
              <a:buFont typeface="Inter Light"/>
              <a:buNone/>
              <a:defRPr/>
            </a:lvl7pPr>
            <a:lvl8pPr lvl="7" algn="l" rtl="0">
              <a:lnSpc>
                <a:spcPct val="100000"/>
              </a:lnSpc>
              <a:spcBef>
                <a:spcPts val="0"/>
              </a:spcBef>
              <a:spcAft>
                <a:spcPts val="0"/>
              </a:spcAft>
              <a:buClr>
                <a:schemeClr val="dk1"/>
              </a:buClr>
              <a:buSzPts val="1400"/>
              <a:buFont typeface="Inter Light"/>
              <a:buNone/>
              <a:defRPr/>
            </a:lvl8pPr>
            <a:lvl9pPr lvl="8" algn="l" rtl="0">
              <a:lnSpc>
                <a:spcPct val="100000"/>
              </a:lnSpc>
              <a:spcBef>
                <a:spcPts val="0"/>
              </a:spcBef>
              <a:spcAft>
                <a:spcPts val="0"/>
              </a:spcAft>
              <a:buClr>
                <a:schemeClr val="dk1"/>
              </a:buClr>
              <a:buSzPts val="1400"/>
              <a:buFont typeface="Inter Ligh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133"/>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Orange Image Left">
  <p:cSld name="Orange Image Left">
    <p:bg>
      <p:bgPr>
        <a:solidFill>
          <a:srgbClr val="FFFFFF"/>
        </a:solidFill>
        <a:effectLst/>
      </p:bgPr>
    </p:bg>
    <p:spTree>
      <p:nvGrpSpPr>
        <p:cNvPr id="1" name="Shape 2134"/>
        <p:cNvGrpSpPr/>
        <p:nvPr/>
      </p:nvGrpSpPr>
      <p:grpSpPr>
        <a:xfrm>
          <a:off x="0" y="0"/>
          <a:ext cx="0" cy="0"/>
          <a:chOff x="0" y="0"/>
          <a:chExt cx="0" cy="0"/>
        </a:xfrm>
      </p:grpSpPr>
      <p:sp>
        <p:nvSpPr>
          <p:cNvPr id="2135" name="Google Shape;2135;p150"/>
          <p:cNvSpPr>
            <a:spLocks noGrp="1"/>
          </p:cNvSpPr>
          <p:nvPr>
            <p:ph type="pic" idx="2"/>
          </p:nvPr>
        </p:nvSpPr>
        <p:spPr>
          <a:xfrm>
            <a:off x="0" y="0"/>
            <a:ext cx="7531500" cy="6858000"/>
          </a:xfrm>
          <a:prstGeom prst="rect">
            <a:avLst/>
          </a:prstGeom>
          <a:noFill/>
          <a:ln>
            <a:noFill/>
          </a:ln>
        </p:spPr>
      </p:sp>
      <p:sp>
        <p:nvSpPr>
          <p:cNvPr id="2136" name="Google Shape;2136;p150"/>
          <p:cNvSpPr/>
          <p:nvPr/>
        </p:nvSpPr>
        <p:spPr>
          <a:xfrm>
            <a:off x="7533627" y="0"/>
            <a:ext cx="4658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2137" name="Google Shape;2137;p150"/>
          <p:cNvSpPr txBox="1">
            <a:spLocks noGrp="1"/>
          </p:cNvSpPr>
          <p:nvPr>
            <p:ph type="body" idx="1"/>
          </p:nvPr>
        </p:nvSpPr>
        <p:spPr>
          <a:xfrm>
            <a:off x="8103394" y="4743450"/>
            <a:ext cx="35745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1200"/>
              </a:spcBef>
              <a:spcAft>
                <a:spcPts val="0"/>
              </a:spcAft>
              <a:buClr>
                <a:schemeClr val="lt1"/>
              </a:buClr>
              <a:buSzPts val="1900"/>
              <a:buNone/>
              <a:defRPr>
                <a:solidFill>
                  <a:schemeClr val="lt1"/>
                </a:solidFill>
              </a:defRPr>
            </a:lvl3pPr>
            <a:lvl4pPr marL="1828800" lvl="3" indent="-228600" algn="l">
              <a:lnSpc>
                <a:spcPct val="94000"/>
              </a:lnSpc>
              <a:spcBef>
                <a:spcPts val="1200"/>
              </a:spcBef>
              <a:spcAft>
                <a:spcPts val="0"/>
              </a:spcAft>
              <a:buClr>
                <a:schemeClr val="lt1"/>
              </a:buClr>
              <a:buSzPts val="1900"/>
              <a:buNone/>
              <a:defRPr sz="1900">
                <a:solidFill>
                  <a:schemeClr val="lt1"/>
                </a:solidFill>
              </a:defRPr>
            </a:lvl4pPr>
            <a:lvl5pPr marL="2286000" lvl="4" indent="-228600" algn="l">
              <a:lnSpc>
                <a:spcPct val="107000"/>
              </a:lnSpc>
              <a:spcBef>
                <a:spcPts val="1200"/>
              </a:spcBef>
              <a:spcAft>
                <a:spcPts val="0"/>
              </a:spcAft>
              <a:buSzPts val="2800"/>
              <a:buFont typeface="Arial"/>
              <a:buNone/>
              <a:defRPr sz="2800">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138" name="Google Shape;2138;p150"/>
          <p:cNvSpPr txBox="1">
            <a:spLocks noGrp="1"/>
          </p:cNvSpPr>
          <p:nvPr>
            <p:ph type="title"/>
          </p:nvPr>
        </p:nvSpPr>
        <p:spPr>
          <a:xfrm>
            <a:off x="8108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39" name="Google Shape;2139;p150"/>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140" name="Google Shape;2140;p150"/>
          <p:cNvSpPr txBox="1"/>
          <p:nvPr/>
        </p:nvSpPr>
        <p:spPr>
          <a:xfrm>
            <a:off x="11682500" y="6530475"/>
            <a:ext cx="2868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FEB898"/>
              </a:buClr>
              <a:buSzPts val="800"/>
              <a:buFont typeface="Space Mono"/>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141" name="Google Shape;2141;p150"/>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6C6C6C"/>
                </a:solidFill>
              </a:rPr>
              <a:t>©</a:t>
            </a:r>
            <a:r>
              <a:rPr lang="en-US" sz="800" b="0" i="0" u="none" strike="noStrike" cap="none">
                <a:solidFill>
                  <a:srgbClr val="6C6C6C"/>
                </a:solidFill>
                <a:latin typeface="Space Mono"/>
                <a:ea typeface="Space Mono"/>
                <a:cs typeface="Space Mono"/>
                <a:sym typeface="Space Mono"/>
              </a:rPr>
              <a:t>202</a:t>
            </a:r>
            <a:r>
              <a:rPr lang="en-US" sz="800">
                <a:solidFill>
                  <a:srgbClr val="6C6C6C"/>
                </a:solidFill>
                <a:latin typeface="Space Mono"/>
                <a:ea typeface="Space Mono"/>
                <a:cs typeface="Space Mono"/>
                <a:sym typeface="Space Mono"/>
              </a:rPr>
              <a:t>4</a:t>
            </a:r>
            <a:r>
              <a:rPr lang="en-US" sz="800" b="0" i="0" u="none" strike="noStrike" cap="none">
                <a:solidFill>
                  <a:srgbClr val="6C6C6C"/>
                </a:solidFill>
                <a:latin typeface="Space Mono"/>
                <a:ea typeface="Space Mono"/>
                <a:cs typeface="Space Mono"/>
                <a:sym typeface="Space Mono"/>
              </a:rPr>
              <a:t> Pure Storage Confidential </a:t>
            </a:r>
            <a:r>
              <a:rPr lang="en-US" sz="800">
                <a:solidFill>
                  <a:srgbClr val="6C6C6C"/>
                </a:solidFill>
                <a:latin typeface="Space Mono"/>
                <a:ea typeface="Space Mono"/>
                <a:cs typeface="Space Mono"/>
                <a:sym typeface="Space Mono"/>
              </a:rPr>
              <a:t>- For Internal Use Only</a:t>
            </a:r>
            <a:endParaRPr sz="800" b="0" i="0" u="none" strike="noStrike" cap="none">
              <a:solidFill>
                <a:srgbClr val="6C6C6C"/>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Orange Image Left 2">
  <p:cSld name="Orange Image Left_2">
    <p:bg>
      <p:bgPr>
        <a:solidFill>
          <a:srgbClr val="FFFFFF"/>
        </a:solidFill>
        <a:effectLst/>
      </p:bgPr>
    </p:bg>
    <p:spTree>
      <p:nvGrpSpPr>
        <p:cNvPr id="1" name="Shape 2142"/>
        <p:cNvGrpSpPr/>
        <p:nvPr/>
      </p:nvGrpSpPr>
      <p:grpSpPr>
        <a:xfrm>
          <a:off x="0" y="0"/>
          <a:ext cx="0" cy="0"/>
          <a:chOff x="0" y="0"/>
          <a:chExt cx="0" cy="0"/>
        </a:xfrm>
      </p:grpSpPr>
      <p:sp>
        <p:nvSpPr>
          <p:cNvPr id="2143" name="Google Shape;2143;p151"/>
          <p:cNvSpPr>
            <a:spLocks noGrp="1"/>
          </p:cNvSpPr>
          <p:nvPr>
            <p:ph type="pic" idx="2"/>
          </p:nvPr>
        </p:nvSpPr>
        <p:spPr>
          <a:xfrm>
            <a:off x="0" y="0"/>
            <a:ext cx="7531500" cy="6858000"/>
          </a:xfrm>
          <a:prstGeom prst="rect">
            <a:avLst/>
          </a:prstGeom>
          <a:noFill/>
          <a:ln>
            <a:noFill/>
          </a:ln>
        </p:spPr>
      </p:sp>
      <p:sp>
        <p:nvSpPr>
          <p:cNvPr id="2144" name="Google Shape;2144;p151"/>
          <p:cNvSpPr/>
          <p:nvPr/>
        </p:nvSpPr>
        <p:spPr>
          <a:xfrm>
            <a:off x="7533627" y="0"/>
            <a:ext cx="4658400" cy="6858000"/>
          </a:xfrm>
          <a:prstGeom prst="rect">
            <a:avLst/>
          </a:prstGeom>
          <a:gradFill>
            <a:gsLst>
              <a:gs pos="0">
                <a:schemeClr val="accent1"/>
              </a:gs>
              <a:gs pos="51000">
                <a:schemeClr val="accent1"/>
              </a:gs>
              <a:gs pos="100000">
                <a:srgbClr val="CC400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Inter Light"/>
              <a:buNone/>
            </a:pPr>
            <a:endParaRPr sz="1900" b="1" i="0" u="none" strike="noStrike" cap="none">
              <a:solidFill>
                <a:srgbClr val="FFFFFF"/>
              </a:solidFill>
              <a:latin typeface="Inter Light"/>
              <a:ea typeface="Inter Light"/>
              <a:cs typeface="Inter Light"/>
              <a:sym typeface="Inter Light"/>
            </a:endParaRPr>
          </a:p>
        </p:txBody>
      </p:sp>
      <p:sp>
        <p:nvSpPr>
          <p:cNvPr id="2145" name="Google Shape;2145;p151"/>
          <p:cNvSpPr txBox="1">
            <a:spLocks noGrp="1"/>
          </p:cNvSpPr>
          <p:nvPr>
            <p:ph type="body" idx="1"/>
          </p:nvPr>
        </p:nvSpPr>
        <p:spPr>
          <a:xfrm>
            <a:off x="8103394" y="4743450"/>
            <a:ext cx="3574500" cy="1657200"/>
          </a:xfrm>
          <a:prstGeom prst="rect">
            <a:avLst/>
          </a:prstGeom>
          <a:noFill/>
          <a:ln>
            <a:noFill/>
          </a:ln>
        </p:spPr>
        <p:txBody>
          <a:bodyPr spcFirstLastPara="1" wrap="square" lIns="0" tIns="0" rIns="0" bIns="0" anchor="t" anchorCtr="0">
            <a:noAutofit/>
          </a:bodyPr>
          <a:lstStyle>
            <a:lvl1pPr marL="457200" lvl="0" indent="-228600" algn="l">
              <a:lnSpc>
                <a:spcPct val="96000"/>
              </a:lnSpc>
              <a:spcBef>
                <a:spcPts val="1200"/>
              </a:spcBef>
              <a:spcAft>
                <a:spcPts val="0"/>
              </a:spcAft>
              <a:buClr>
                <a:schemeClr val="lt1"/>
              </a:buClr>
              <a:buSzPts val="1900"/>
              <a:buNone/>
              <a:defRPr sz="1900">
                <a:solidFill>
                  <a:schemeClr val="lt1"/>
                </a:solidFill>
              </a:defRPr>
            </a:lvl1pPr>
            <a:lvl2pPr marL="914400" lvl="1" indent="-228600" algn="l">
              <a:lnSpc>
                <a:spcPct val="107000"/>
              </a:lnSpc>
              <a:spcBef>
                <a:spcPts val="0"/>
              </a:spcBef>
              <a:spcAft>
                <a:spcPts val="0"/>
              </a:spcAft>
              <a:buClr>
                <a:schemeClr val="lt1"/>
              </a:buClr>
              <a:buSzPts val="2100"/>
              <a:buNone/>
              <a:defRPr>
                <a:solidFill>
                  <a:schemeClr val="lt1"/>
                </a:solidFill>
              </a:defRPr>
            </a:lvl2pPr>
            <a:lvl3pPr marL="1371600" lvl="2" indent="-228600" algn="l">
              <a:lnSpc>
                <a:spcPct val="98000"/>
              </a:lnSpc>
              <a:spcBef>
                <a:spcPts val="1200"/>
              </a:spcBef>
              <a:spcAft>
                <a:spcPts val="0"/>
              </a:spcAft>
              <a:buClr>
                <a:schemeClr val="lt1"/>
              </a:buClr>
              <a:buSzPts val="1900"/>
              <a:buNone/>
              <a:defRPr>
                <a:solidFill>
                  <a:schemeClr val="lt1"/>
                </a:solidFill>
              </a:defRPr>
            </a:lvl3pPr>
            <a:lvl4pPr marL="1828800" lvl="3" indent="-228600" algn="l">
              <a:lnSpc>
                <a:spcPct val="94000"/>
              </a:lnSpc>
              <a:spcBef>
                <a:spcPts val="1200"/>
              </a:spcBef>
              <a:spcAft>
                <a:spcPts val="0"/>
              </a:spcAft>
              <a:buClr>
                <a:schemeClr val="lt1"/>
              </a:buClr>
              <a:buSzPts val="1900"/>
              <a:buNone/>
              <a:defRPr sz="1900">
                <a:solidFill>
                  <a:schemeClr val="lt1"/>
                </a:solidFill>
              </a:defRPr>
            </a:lvl4pPr>
            <a:lvl5pPr marL="2286000" lvl="4" indent="-228600" algn="l">
              <a:lnSpc>
                <a:spcPct val="107000"/>
              </a:lnSpc>
              <a:spcBef>
                <a:spcPts val="1200"/>
              </a:spcBef>
              <a:spcAft>
                <a:spcPts val="0"/>
              </a:spcAft>
              <a:buSzPts val="2800"/>
              <a:buFont typeface="Arial"/>
              <a:buNone/>
              <a:defRPr sz="2800">
                <a:solidFill>
                  <a:schemeClr val="lt1"/>
                </a:solidFill>
              </a:defRPr>
            </a:lvl5pPr>
            <a:lvl6pPr marL="2743200" lvl="5" indent="-228600" algn="l">
              <a:lnSpc>
                <a:spcPct val="96000"/>
              </a:lnSpc>
              <a:spcBef>
                <a:spcPts val="0"/>
              </a:spcBef>
              <a:spcAft>
                <a:spcPts val="0"/>
              </a:spcAft>
              <a:buClr>
                <a:schemeClr val="lt1"/>
              </a:buClr>
              <a:buSzPts val="2100"/>
              <a:buNone/>
              <a:defRPr>
                <a:solidFill>
                  <a:schemeClr val="lt1"/>
                </a:solidFill>
              </a:defRPr>
            </a:lvl6pPr>
            <a:lvl7pPr marL="3200400" lvl="6" indent="-330200" algn="l">
              <a:lnSpc>
                <a:spcPct val="107000"/>
              </a:lnSpc>
              <a:spcBef>
                <a:spcPts val="1200"/>
              </a:spcBef>
              <a:spcAft>
                <a:spcPts val="0"/>
              </a:spcAft>
              <a:buClr>
                <a:schemeClr val="lt1"/>
              </a:buClr>
              <a:buSzPts val="1600"/>
              <a:buChar char="​"/>
              <a:defRPr>
                <a:solidFill>
                  <a:schemeClr val="lt1"/>
                </a:solidFill>
              </a:defRPr>
            </a:lvl7pPr>
            <a:lvl8pPr marL="3657600" lvl="7" indent="-577850" algn="l">
              <a:lnSpc>
                <a:spcPct val="87000"/>
              </a:lnSpc>
              <a:spcBef>
                <a:spcPts val="1900"/>
              </a:spcBef>
              <a:spcAft>
                <a:spcPts val="0"/>
              </a:spcAft>
              <a:buClr>
                <a:schemeClr val="lt1"/>
              </a:buClr>
              <a:buSzPts val="5500"/>
              <a:buChar char="​"/>
              <a:defRPr>
                <a:solidFill>
                  <a:schemeClr val="lt1"/>
                </a:solidFill>
              </a:defRPr>
            </a:lvl8pPr>
            <a:lvl9pPr marL="4114800" lvl="8" indent="-660400" algn="l">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2146" name="Google Shape;2146;p151"/>
          <p:cNvSpPr txBox="1">
            <a:spLocks noGrp="1"/>
          </p:cNvSpPr>
          <p:nvPr>
            <p:ph type="title"/>
          </p:nvPr>
        </p:nvSpPr>
        <p:spPr>
          <a:xfrm>
            <a:off x="8108300" y="2797094"/>
            <a:ext cx="3574500" cy="1787700"/>
          </a:xfrm>
          <a:prstGeom prst="rect">
            <a:avLst/>
          </a:prstGeom>
          <a:noFill/>
          <a:ln>
            <a:noFill/>
          </a:ln>
        </p:spPr>
        <p:txBody>
          <a:bodyPr spcFirstLastPara="1" wrap="square" lIns="0" tIns="0" rIns="0" bIns="0" anchor="b" anchorCtr="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47" name="Google Shape;2147;p15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
        <p:nvSpPr>
          <p:cNvPr id="2148" name="Google Shape;2148;p151"/>
          <p:cNvSpPr txBox="1"/>
          <p:nvPr/>
        </p:nvSpPr>
        <p:spPr>
          <a:xfrm>
            <a:off x="11682500" y="6530475"/>
            <a:ext cx="2868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FEB898"/>
              </a:buClr>
              <a:buSzPts val="800"/>
              <a:buFont typeface="Space Mono"/>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149" name="Google Shape;2149;p151"/>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6C6C6C"/>
                </a:solidFill>
              </a:rPr>
              <a:t>©</a:t>
            </a:r>
            <a:r>
              <a:rPr lang="en-US" sz="800" b="0" i="0" u="none" strike="noStrike" cap="none">
                <a:solidFill>
                  <a:srgbClr val="6C6C6C"/>
                </a:solidFill>
                <a:latin typeface="Space Mono"/>
                <a:ea typeface="Space Mono"/>
                <a:cs typeface="Space Mono"/>
                <a:sym typeface="Space Mono"/>
              </a:rPr>
              <a:t>202</a:t>
            </a:r>
            <a:r>
              <a:rPr lang="en-US" sz="800">
                <a:solidFill>
                  <a:srgbClr val="6C6C6C"/>
                </a:solidFill>
                <a:latin typeface="Space Mono"/>
                <a:ea typeface="Space Mono"/>
                <a:cs typeface="Space Mono"/>
                <a:sym typeface="Space Mono"/>
              </a:rPr>
              <a:t>4</a:t>
            </a:r>
            <a:r>
              <a:rPr lang="en-US" sz="800" b="0" i="0" u="none" strike="noStrike" cap="none">
                <a:solidFill>
                  <a:srgbClr val="6C6C6C"/>
                </a:solidFill>
                <a:latin typeface="Space Mono"/>
                <a:ea typeface="Space Mono"/>
                <a:cs typeface="Space Mono"/>
                <a:sym typeface="Space Mono"/>
              </a:rPr>
              <a:t> Pure Storage Confidential </a:t>
            </a:r>
            <a:r>
              <a:rPr lang="en-US" sz="800">
                <a:solidFill>
                  <a:srgbClr val="6C6C6C"/>
                </a:solidFill>
                <a:latin typeface="Space Mono"/>
                <a:ea typeface="Space Mono"/>
                <a:cs typeface="Space Mono"/>
                <a:sym typeface="Space Mono"/>
              </a:rPr>
              <a:t>- For Internal Use Only</a:t>
            </a:r>
            <a:endParaRPr sz="800" b="0" i="0" u="none" strike="noStrike" cap="none">
              <a:solidFill>
                <a:srgbClr val="6C6C6C"/>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gradFill>
          <a:gsLst>
            <a:gs pos="0">
              <a:schemeClr val="accent1"/>
            </a:gs>
            <a:gs pos="51000">
              <a:schemeClr val="accent1"/>
            </a:gs>
            <a:gs pos="100000">
              <a:srgbClr val="CC4000"/>
            </a:gs>
          </a:gsLst>
          <a:lin ang="5400700" scaled="0"/>
        </a:gradFill>
        <a:effectLst/>
      </p:bgPr>
    </p:bg>
    <p:spTree>
      <p:nvGrpSpPr>
        <p:cNvPr id="1" name="Shape 2150"/>
        <p:cNvGrpSpPr/>
        <p:nvPr/>
      </p:nvGrpSpPr>
      <p:grpSpPr>
        <a:xfrm>
          <a:off x="0" y="0"/>
          <a:ext cx="0" cy="0"/>
          <a:chOff x="0" y="0"/>
          <a:chExt cx="0" cy="0"/>
        </a:xfrm>
      </p:grpSpPr>
      <p:sp>
        <p:nvSpPr>
          <p:cNvPr id="2151" name="Google Shape;2151;p152"/>
          <p:cNvSpPr/>
          <p:nvPr/>
        </p:nvSpPr>
        <p:spPr>
          <a:xfrm>
            <a:off x="4115784" y="1645807"/>
            <a:ext cx="3960674" cy="3566389"/>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Inter Light"/>
              <a:buNone/>
            </a:pPr>
            <a:endParaRPr sz="1900" b="0" i="0" u="none" strike="noStrike" cap="none">
              <a:solidFill>
                <a:schemeClr val="dk1"/>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Subtitle-black">
  <p:cSld name="2_Title and Subtitle_1">
    <p:spTree>
      <p:nvGrpSpPr>
        <p:cNvPr id="1" name="Shape 2152"/>
        <p:cNvGrpSpPr/>
        <p:nvPr/>
      </p:nvGrpSpPr>
      <p:grpSpPr>
        <a:xfrm>
          <a:off x="0" y="0"/>
          <a:ext cx="0" cy="0"/>
          <a:chOff x="0" y="0"/>
          <a:chExt cx="0" cy="0"/>
        </a:xfrm>
      </p:grpSpPr>
      <p:sp>
        <p:nvSpPr>
          <p:cNvPr id="2153" name="Google Shape;2153;p153"/>
          <p:cNvSpPr/>
          <p:nvPr/>
        </p:nvSpPr>
        <p:spPr>
          <a:xfrm>
            <a:off x="-3750" y="0"/>
            <a:ext cx="121995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3"/>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155" name="Google Shape;2155;p153"/>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156" name="Google Shape;2156;p153"/>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D8D8D8"/>
              </a:solidFill>
              <a:latin typeface="Inter Light"/>
              <a:ea typeface="Inter Light"/>
              <a:cs typeface="Inter Light"/>
              <a:sym typeface="Inter Light"/>
            </a:endParaRPr>
          </a:p>
        </p:txBody>
      </p:sp>
      <p:sp>
        <p:nvSpPr>
          <p:cNvPr id="2157" name="Google Shape;2157;p153"/>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a:t>
            </a:fld>
            <a:endParaRPr sz="800" b="0" i="0" u="none" strike="noStrike" cap="none">
              <a:solidFill>
                <a:srgbClr val="D8D8D8"/>
              </a:solidFill>
              <a:latin typeface="Space Mono"/>
              <a:ea typeface="Space Mono"/>
              <a:cs typeface="Space Mono"/>
              <a:sym typeface="Space Mono"/>
            </a:endParaRPr>
          </a:p>
        </p:txBody>
      </p:sp>
      <p:sp>
        <p:nvSpPr>
          <p:cNvPr id="2158" name="Google Shape;2158;p153"/>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BFBFBF"/>
                </a:solidFill>
              </a:rPr>
              <a:t>©</a:t>
            </a:r>
            <a:r>
              <a:rPr lang="en-US" sz="800" b="0" i="0" u="none" strike="noStrike" cap="none">
                <a:solidFill>
                  <a:srgbClr val="BFBFBF"/>
                </a:solidFill>
                <a:latin typeface="Space Mono"/>
                <a:ea typeface="Space Mono"/>
                <a:cs typeface="Space Mono"/>
                <a:sym typeface="Space Mono"/>
              </a:rPr>
              <a:t>202</a:t>
            </a:r>
            <a:r>
              <a:rPr lang="en-US" sz="800">
                <a:solidFill>
                  <a:srgbClr val="BFBFBF"/>
                </a:solidFill>
                <a:latin typeface="Space Mono"/>
                <a:ea typeface="Space Mono"/>
                <a:cs typeface="Space Mono"/>
                <a:sym typeface="Space Mono"/>
              </a:rPr>
              <a:t>4</a:t>
            </a:r>
            <a:r>
              <a:rPr lang="en-US" sz="800" b="0" i="0" u="none" strike="noStrike" cap="none">
                <a:solidFill>
                  <a:srgbClr val="BFBFBF"/>
                </a:solidFill>
                <a:latin typeface="Space Mono"/>
                <a:ea typeface="Space Mono"/>
                <a:cs typeface="Space Mono"/>
                <a:sym typeface="Space Mono"/>
              </a:rPr>
              <a:t> Pure Storage Confidential </a:t>
            </a:r>
            <a:r>
              <a:rPr lang="en-US" sz="800">
                <a:solidFill>
                  <a:srgbClr val="BFBFBF"/>
                </a:solidFill>
                <a:latin typeface="Space Mono"/>
                <a:ea typeface="Space Mono"/>
                <a:cs typeface="Space Mono"/>
                <a:sym typeface="Space Mono"/>
              </a:rPr>
              <a:t>- For Internal Use Only</a:t>
            </a:r>
            <a:endParaRPr sz="800" b="0" i="0" u="none" strike="noStrike" cap="none">
              <a:solidFill>
                <a:srgbClr val="BFBFBF"/>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Subtitle-white pattern">
  <p:cSld name="1_Title and Subtitle_1_1_2">
    <p:spTree>
      <p:nvGrpSpPr>
        <p:cNvPr id="1" name="Shape 2159"/>
        <p:cNvGrpSpPr/>
        <p:nvPr/>
      </p:nvGrpSpPr>
      <p:grpSpPr>
        <a:xfrm>
          <a:off x="0" y="0"/>
          <a:ext cx="0" cy="0"/>
          <a:chOff x="0" y="0"/>
          <a:chExt cx="0" cy="0"/>
        </a:xfrm>
      </p:grpSpPr>
      <p:sp>
        <p:nvSpPr>
          <p:cNvPr id="2160" name="Google Shape;2160;p154"/>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61" name="Google Shape;2161;p154"/>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162" name="Google Shape;2162;p154"/>
          <p:cNvPicPr preferRelativeResize="0"/>
          <p:nvPr/>
        </p:nvPicPr>
        <p:blipFill rotWithShape="1">
          <a:blip r:embed="rId2">
            <a:alphaModFix/>
          </a:blip>
          <a:srcRect/>
          <a:stretch/>
        </p:blipFill>
        <p:spPr>
          <a:xfrm>
            <a:off x="0" y="-3"/>
            <a:ext cx="12191976" cy="6858000"/>
          </a:xfrm>
          <a:prstGeom prst="rect">
            <a:avLst/>
          </a:prstGeom>
          <a:noFill/>
          <a:ln>
            <a:noFill/>
          </a:ln>
        </p:spPr>
      </p:pic>
      <p:sp>
        <p:nvSpPr>
          <p:cNvPr id="2163" name="Google Shape;2163;p154"/>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164" name="Google Shape;2164;p154"/>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2165" name="Google Shape;2165;p154"/>
          <p:cNvSpPr txBox="1">
            <a:spLocks noGrp="1"/>
          </p:cNvSpPr>
          <p:nvPr>
            <p:ph type="title" idx="2"/>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66" name="Google Shape;2166;p154"/>
          <p:cNvSpPr txBox="1">
            <a:spLocks noGrp="1"/>
          </p:cNvSpPr>
          <p:nvPr>
            <p:ph type="subTitle" idx="3"/>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167" name="Google Shape;2167;p154"/>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6C6C6C"/>
                </a:solidFill>
              </a:rPr>
              <a:t>©</a:t>
            </a:r>
            <a:r>
              <a:rPr lang="en-US" sz="800" b="0" i="0" u="none" strike="noStrike" cap="none">
                <a:solidFill>
                  <a:srgbClr val="6C6C6C"/>
                </a:solidFill>
                <a:latin typeface="Space Mono"/>
                <a:ea typeface="Space Mono"/>
                <a:cs typeface="Space Mono"/>
                <a:sym typeface="Space Mono"/>
              </a:rPr>
              <a:t>202</a:t>
            </a:r>
            <a:r>
              <a:rPr lang="en-US" sz="800">
                <a:solidFill>
                  <a:srgbClr val="6C6C6C"/>
                </a:solidFill>
                <a:latin typeface="Space Mono"/>
                <a:ea typeface="Space Mono"/>
                <a:cs typeface="Space Mono"/>
                <a:sym typeface="Space Mono"/>
              </a:rPr>
              <a:t>4</a:t>
            </a:r>
            <a:r>
              <a:rPr lang="en-US" sz="800" b="0" i="0" u="none" strike="noStrike" cap="none">
                <a:solidFill>
                  <a:srgbClr val="6C6C6C"/>
                </a:solidFill>
                <a:latin typeface="Space Mono"/>
                <a:ea typeface="Space Mono"/>
                <a:cs typeface="Space Mono"/>
                <a:sym typeface="Space Mono"/>
              </a:rPr>
              <a:t> Pure Storage Confidential </a:t>
            </a:r>
            <a:r>
              <a:rPr lang="en-US" sz="800">
                <a:solidFill>
                  <a:srgbClr val="6C6C6C"/>
                </a:solidFill>
                <a:latin typeface="Space Mono"/>
                <a:ea typeface="Space Mono"/>
                <a:cs typeface="Space Mono"/>
                <a:sym typeface="Space Mono"/>
              </a:rPr>
              <a:t>- For Internal Use Only</a:t>
            </a:r>
            <a:endParaRPr sz="800" b="0" i="0" u="none" strike="noStrike" cap="none">
              <a:solidFill>
                <a:srgbClr val="6C6C6C"/>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ubtitle-orange pattern">
  <p:cSld name="1_Title and Subtitle_1">
    <p:spTree>
      <p:nvGrpSpPr>
        <p:cNvPr id="1" name="Shape 2168"/>
        <p:cNvGrpSpPr/>
        <p:nvPr/>
      </p:nvGrpSpPr>
      <p:grpSpPr>
        <a:xfrm>
          <a:off x="0" y="0"/>
          <a:ext cx="0" cy="0"/>
          <a:chOff x="0" y="0"/>
          <a:chExt cx="0" cy="0"/>
        </a:xfrm>
      </p:grpSpPr>
      <p:sp>
        <p:nvSpPr>
          <p:cNvPr id="2169" name="Google Shape;2169;p155"/>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70" name="Google Shape;2170;p155"/>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171" name="Google Shape;2171;p155"/>
          <p:cNvPicPr preferRelativeResize="0"/>
          <p:nvPr/>
        </p:nvPicPr>
        <p:blipFill>
          <a:blip r:embed="rId2">
            <a:alphaModFix/>
          </a:blip>
          <a:stretch>
            <a:fillRect/>
          </a:stretch>
        </p:blipFill>
        <p:spPr>
          <a:xfrm>
            <a:off x="0" y="-3"/>
            <a:ext cx="12191976" cy="6858000"/>
          </a:xfrm>
          <a:prstGeom prst="rect">
            <a:avLst/>
          </a:prstGeom>
          <a:noFill/>
          <a:ln>
            <a:noFill/>
          </a:ln>
        </p:spPr>
      </p:pic>
      <p:sp>
        <p:nvSpPr>
          <p:cNvPr id="2172" name="Google Shape;2172;p155"/>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173" name="Google Shape;2173;p155"/>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FEB898"/>
                </a:solidFill>
                <a:latin typeface="Space Mono"/>
                <a:ea typeface="Space Mono"/>
                <a:cs typeface="Space Mono"/>
                <a:sym typeface="Space Mono"/>
              </a:rPr>
              <a:t>‹#›</a:t>
            </a:fld>
            <a:endParaRPr sz="800" b="0" i="0" u="none" strike="noStrike" cap="none">
              <a:solidFill>
                <a:srgbClr val="FEB898"/>
              </a:solidFill>
              <a:latin typeface="Space Mono"/>
              <a:ea typeface="Space Mono"/>
              <a:cs typeface="Space Mono"/>
              <a:sym typeface="Space Mono"/>
            </a:endParaRPr>
          </a:p>
        </p:txBody>
      </p:sp>
      <p:sp>
        <p:nvSpPr>
          <p:cNvPr id="2174" name="Google Shape;2174;p155"/>
          <p:cNvSpPr txBox="1">
            <a:spLocks noGrp="1"/>
          </p:cNvSpPr>
          <p:nvPr>
            <p:ph type="title" idx="2"/>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175" name="Google Shape;2175;p155"/>
          <p:cNvSpPr txBox="1">
            <a:spLocks noGrp="1"/>
          </p:cNvSpPr>
          <p:nvPr>
            <p:ph type="subTitle" idx="3"/>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176" name="Google Shape;2176;p155"/>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FEB898"/>
                </a:solidFill>
              </a:rPr>
              <a:t>©</a:t>
            </a:r>
            <a:r>
              <a:rPr lang="en-US" sz="800" b="0" i="0" u="none" strike="noStrike" cap="non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lang="en-US" sz="800" b="0" i="0" u="none" strike="noStrike" cap="none">
                <a:solidFill>
                  <a:srgbClr val="FEB898"/>
                </a:solidFill>
                <a:latin typeface="Space Mono"/>
                <a:ea typeface="Space Mono"/>
                <a:cs typeface="Space Mono"/>
                <a:sym typeface="Space Mono"/>
              </a:rPr>
              <a:t> Pure Storage Confidential </a:t>
            </a:r>
            <a:r>
              <a:rPr lang="en-US" sz="800">
                <a:solidFill>
                  <a:srgbClr val="FEB898"/>
                </a:solidFill>
                <a:latin typeface="Space Mono"/>
                <a:ea typeface="Space Mono"/>
                <a:cs typeface="Space Mono"/>
                <a:sym typeface="Space Mono"/>
              </a:rPr>
              <a:t>- For Internal Use Only</a:t>
            </a:r>
            <a:endParaRPr sz="800" b="0" i="0" u="none" strike="noStrike" cap="none">
              <a:solidFill>
                <a:srgbClr val="FEB898"/>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and Subtitle-white pattern">
  <p:cSld name="1_Title and Subtitle_1_1_3">
    <p:spTree>
      <p:nvGrpSpPr>
        <p:cNvPr id="1" name="Shape 2177"/>
        <p:cNvGrpSpPr/>
        <p:nvPr/>
      </p:nvGrpSpPr>
      <p:grpSpPr>
        <a:xfrm>
          <a:off x="0" y="0"/>
          <a:ext cx="0" cy="0"/>
          <a:chOff x="0" y="0"/>
          <a:chExt cx="0" cy="0"/>
        </a:xfrm>
      </p:grpSpPr>
      <p:sp>
        <p:nvSpPr>
          <p:cNvPr id="2178" name="Google Shape;2178;p156"/>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79" name="Google Shape;2179;p156"/>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180" name="Google Shape;2180;p156"/>
          <p:cNvPicPr preferRelativeResize="0"/>
          <p:nvPr/>
        </p:nvPicPr>
        <p:blipFill rotWithShape="1">
          <a:blip r:embed="rId2">
            <a:alphaModFix/>
          </a:blip>
          <a:srcRect/>
          <a:stretch/>
        </p:blipFill>
        <p:spPr>
          <a:xfrm>
            <a:off x="0" y="-3"/>
            <a:ext cx="12191976" cy="6858000"/>
          </a:xfrm>
          <a:prstGeom prst="rect">
            <a:avLst/>
          </a:prstGeom>
          <a:noFill/>
          <a:ln>
            <a:noFill/>
          </a:ln>
        </p:spPr>
      </p:pic>
      <p:sp>
        <p:nvSpPr>
          <p:cNvPr id="2181" name="Google Shape;2181;p15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182" name="Google Shape;2182;p156"/>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2183" name="Google Shape;2183;p156"/>
          <p:cNvSpPr txBox="1">
            <a:spLocks noGrp="1"/>
          </p:cNvSpPr>
          <p:nvPr>
            <p:ph type="title" idx="2"/>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19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84" name="Google Shape;2184;p156"/>
          <p:cNvSpPr txBox="1">
            <a:spLocks noGrp="1"/>
          </p:cNvSpPr>
          <p:nvPr>
            <p:ph type="subTitle" idx="3"/>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sp>
        <p:nvSpPr>
          <p:cNvPr id="2185" name="Google Shape;2185;p156"/>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6C6C6C"/>
                </a:solidFill>
              </a:rPr>
              <a:t>©</a:t>
            </a:r>
            <a:r>
              <a:rPr lang="en-US" sz="800" b="0" i="0" u="none" strike="noStrike" cap="none">
                <a:solidFill>
                  <a:srgbClr val="6C6C6C"/>
                </a:solidFill>
                <a:latin typeface="Space Mono"/>
                <a:ea typeface="Space Mono"/>
                <a:cs typeface="Space Mono"/>
                <a:sym typeface="Space Mono"/>
              </a:rPr>
              <a:t>202</a:t>
            </a:r>
            <a:r>
              <a:rPr lang="en-US" sz="800">
                <a:solidFill>
                  <a:srgbClr val="6C6C6C"/>
                </a:solidFill>
                <a:latin typeface="Space Mono"/>
                <a:ea typeface="Space Mono"/>
                <a:cs typeface="Space Mono"/>
                <a:sym typeface="Space Mono"/>
              </a:rPr>
              <a:t>4</a:t>
            </a:r>
            <a:r>
              <a:rPr lang="en-US" sz="800" b="0" i="0" u="none" strike="noStrike" cap="none">
                <a:solidFill>
                  <a:srgbClr val="6C6C6C"/>
                </a:solidFill>
                <a:latin typeface="Space Mono"/>
                <a:ea typeface="Space Mono"/>
                <a:cs typeface="Space Mono"/>
                <a:sym typeface="Space Mono"/>
              </a:rPr>
              <a:t> Pure Storage Confidential </a:t>
            </a:r>
            <a:r>
              <a:rPr lang="en-US" sz="800">
                <a:solidFill>
                  <a:srgbClr val="6C6C6C"/>
                </a:solidFill>
                <a:latin typeface="Space Mono"/>
                <a:ea typeface="Space Mono"/>
                <a:cs typeface="Space Mono"/>
                <a:sym typeface="Space Mono"/>
              </a:rPr>
              <a:t>- For Internal Use Only</a:t>
            </a:r>
            <a:endParaRPr sz="800" b="0" i="0" u="none" strike="noStrike" cap="none">
              <a:solidFill>
                <a:srgbClr val="6C6C6C"/>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Subtitle-black pattern">
  <p:cSld name="1_Title and Subtitle_1_1_1">
    <p:spTree>
      <p:nvGrpSpPr>
        <p:cNvPr id="1" name="Shape 2186"/>
        <p:cNvGrpSpPr/>
        <p:nvPr/>
      </p:nvGrpSpPr>
      <p:grpSpPr>
        <a:xfrm>
          <a:off x="0" y="0"/>
          <a:ext cx="0" cy="0"/>
          <a:chOff x="0" y="0"/>
          <a:chExt cx="0" cy="0"/>
        </a:xfrm>
      </p:grpSpPr>
      <p:sp>
        <p:nvSpPr>
          <p:cNvPr id="2187" name="Google Shape;2187;p157"/>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dk1"/>
              </a:buClr>
              <a:buSzPts val="3500"/>
              <a:buFont typeface="Inter ExtraBold"/>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188" name="Google Shape;2188;p157"/>
          <p:cNvSpPr txBox="1">
            <a:spLocks noGrp="1"/>
          </p:cNvSpPr>
          <p:nvPr>
            <p:ph type="subTitle" idx="1"/>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accent1"/>
              </a:buClr>
              <a:buSzPts val="1900"/>
              <a:buFont typeface="Arial"/>
              <a:buNone/>
              <a:defRPr sz="19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900"/>
              <a:buNone/>
              <a:defRPr sz="1900"/>
            </a:lvl3pPr>
            <a:lvl4pPr lvl="3" algn="ctr">
              <a:lnSpc>
                <a:spcPct val="107000"/>
              </a:lnSpc>
              <a:spcBef>
                <a:spcPts val="0"/>
              </a:spcBef>
              <a:spcAft>
                <a:spcPts val="0"/>
              </a:spcAft>
              <a:buSzPts val="1600"/>
              <a:buNone/>
              <a:defRPr sz="1600"/>
            </a:lvl4pPr>
            <a:lvl5pPr lvl="4" algn="ctr">
              <a:lnSpc>
                <a:spcPct val="96000"/>
              </a:lnSpc>
              <a:spcBef>
                <a:spcPts val="19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900"/>
              </a:spcBef>
              <a:spcAft>
                <a:spcPts val="0"/>
              </a:spcAft>
              <a:buClr>
                <a:schemeClr val="dk1"/>
              </a:buClr>
              <a:buSzPts val="1600"/>
              <a:buNone/>
              <a:defRPr sz="1600"/>
            </a:lvl8pPr>
            <a:lvl9pPr lvl="8" algn="ctr">
              <a:lnSpc>
                <a:spcPct val="87000"/>
              </a:lnSpc>
              <a:spcBef>
                <a:spcPts val="1900"/>
              </a:spcBef>
              <a:spcAft>
                <a:spcPts val="0"/>
              </a:spcAft>
              <a:buClr>
                <a:schemeClr val="dk1"/>
              </a:buClr>
              <a:buSzPts val="1600"/>
              <a:buNone/>
              <a:defRPr sz="1600"/>
            </a:lvl9pPr>
          </a:lstStyle>
          <a:p>
            <a:endParaRPr/>
          </a:p>
        </p:txBody>
      </p:sp>
      <p:pic>
        <p:nvPicPr>
          <p:cNvPr id="2189" name="Google Shape;2189;p157"/>
          <p:cNvPicPr preferRelativeResize="0"/>
          <p:nvPr/>
        </p:nvPicPr>
        <p:blipFill rotWithShape="1">
          <a:blip r:embed="rId2">
            <a:alphaModFix/>
          </a:blip>
          <a:srcRect/>
          <a:stretch/>
        </p:blipFill>
        <p:spPr>
          <a:xfrm>
            <a:off x="-7675" y="0"/>
            <a:ext cx="12199675" cy="6858000"/>
          </a:xfrm>
          <a:prstGeom prst="rect">
            <a:avLst/>
          </a:prstGeom>
          <a:noFill/>
          <a:ln>
            <a:noFill/>
          </a:ln>
        </p:spPr>
      </p:pic>
      <p:sp>
        <p:nvSpPr>
          <p:cNvPr id="2190" name="Google Shape;2190;p157"/>
          <p:cNvSpPr/>
          <p:nvPr/>
        </p:nvSpPr>
        <p:spPr>
          <a:xfrm>
            <a:off x="0" y="3635275"/>
            <a:ext cx="12200100" cy="3222900"/>
          </a:xfrm>
          <a:prstGeom prst="rect">
            <a:avLst/>
          </a:prstGeom>
          <a:gradFill>
            <a:gsLst>
              <a:gs pos="0">
                <a:srgbClr val="FFFFFF">
                  <a:alpha val="0"/>
                </a:srgbClr>
              </a:gs>
              <a:gs pos="100000">
                <a:schemeClr val="dk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500">
              <a:latin typeface="Inter Light"/>
              <a:ea typeface="Inter Light"/>
              <a:cs typeface="Inter Light"/>
              <a:sym typeface="Inter Light"/>
            </a:endParaRPr>
          </a:p>
        </p:txBody>
      </p:sp>
      <p:sp>
        <p:nvSpPr>
          <p:cNvPr id="2191" name="Google Shape;2191;p15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EB898"/>
              </a:solidFill>
              <a:latin typeface="Inter Light"/>
              <a:ea typeface="Inter Light"/>
              <a:cs typeface="Inter Light"/>
              <a:sym typeface="Inter Light"/>
            </a:endParaRPr>
          </a:p>
        </p:txBody>
      </p:sp>
      <p:sp>
        <p:nvSpPr>
          <p:cNvPr id="2192" name="Google Shape;2192;p157"/>
          <p:cNvSpPr txBox="1"/>
          <p:nvPr/>
        </p:nvSpPr>
        <p:spPr>
          <a:xfrm>
            <a:off x="11789200" y="6530665"/>
            <a:ext cx="2535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2193" name="Google Shape;2193;p157"/>
          <p:cNvSpPr txBox="1">
            <a:spLocks noGrp="1"/>
          </p:cNvSpPr>
          <p:nvPr>
            <p:ph type="title" idx="2"/>
          </p:nvPr>
        </p:nvSpPr>
        <p:spPr>
          <a:xfrm>
            <a:off x="495300" y="575576"/>
            <a:ext cx="11187300" cy="428700"/>
          </a:xfrm>
          <a:prstGeom prst="rect">
            <a:avLst/>
          </a:prstGeom>
          <a:noFill/>
          <a:ln>
            <a:noFill/>
          </a:ln>
        </p:spPr>
        <p:txBody>
          <a:bodyPr spcFirstLastPara="1" wrap="square" lIns="0" tIns="0" rIns="0" bIns="0" anchor="b" anchorCtr="0">
            <a:spAutoFit/>
          </a:bodyPr>
          <a:lstStyle>
            <a:lvl1pPr lvl="0" algn="l">
              <a:lnSpc>
                <a:spcPct val="84000"/>
              </a:lnSpc>
              <a:spcBef>
                <a:spcPts val="0"/>
              </a:spcBef>
              <a:spcAft>
                <a:spcPts val="0"/>
              </a:spcAft>
              <a:buClr>
                <a:schemeClr val="lt1"/>
              </a:buClr>
              <a:buSzPts val="1900"/>
              <a:buFont typeface="Inter ExtraBold"/>
              <a:buNone/>
              <a:defRPr>
                <a:solidFill>
                  <a:schemeClr val="lt1"/>
                </a:solidFill>
              </a:defRPr>
            </a:lvl1pPr>
            <a:lvl2pPr lvl="1" algn="l">
              <a:lnSpc>
                <a:spcPct val="100000"/>
              </a:lnSpc>
              <a:spcBef>
                <a:spcPts val="0"/>
              </a:spcBef>
              <a:spcAft>
                <a:spcPts val="0"/>
              </a:spcAft>
              <a:buClr>
                <a:schemeClr val="lt1"/>
              </a:buClr>
              <a:buSzPts val="1500"/>
              <a:buNone/>
              <a:defRPr>
                <a:solidFill>
                  <a:schemeClr val="lt1"/>
                </a:solidFill>
              </a:defRPr>
            </a:lvl2pPr>
            <a:lvl3pPr lvl="2" algn="l">
              <a:lnSpc>
                <a:spcPct val="100000"/>
              </a:lnSpc>
              <a:spcBef>
                <a:spcPts val="0"/>
              </a:spcBef>
              <a:spcAft>
                <a:spcPts val="0"/>
              </a:spcAft>
              <a:buClr>
                <a:schemeClr val="lt1"/>
              </a:buClr>
              <a:buSzPts val="1500"/>
              <a:buNone/>
              <a:defRPr>
                <a:solidFill>
                  <a:schemeClr val="lt1"/>
                </a:solidFill>
              </a:defRPr>
            </a:lvl3pPr>
            <a:lvl4pPr lvl="3" algn="l">
              <a:lnSpc>
                <a:spcPct val="100000"/>
              </a:lnSpc>
              <a:spcBef>
                <a:spcPts val="0"/>
              </a:spcBef>
              <a:spcAft>
                <a:spcPts val="0"/>
              </a:spcAft>
              <a:buClr>
                <a:schemeClr val="lt1"/>
              </a:buClr>
              <a:buSzPts val="1500"/>
              <a:buNone/>
              <a:defRPr>
                <a:solidFill>
                  <a:schemeClr val="lt1"/>
                </a:solidFill>
              </a:defRPr>
            </a:lvl4pPr>
            <a:lvl5pPr lvl="4" algn="l">
              <a:lnSpc>
                <a:spcPct val="100000"/>
              </a:lnSpc>
              <a:spcBef>
                <a:spcPts val="0"/>
              </a:spcBef>
              <a:spcAft>
                <a:spcPts val="0"/>
              </a:spcAft>
              <a:buClr>
                <a:schemeClr val="lt1"/>
              </a:buClr>
              <a:buSzPts val="1500"/>
              <a:buNone/>
              <a:defRPr>
                <a:solidFill>
                  <a:schemeClr val="lt1"/>
                </a:solidFill>
              </a:defRPr>
            </a:lvl5pPr>
            <a:lvl6pPr lvl="5" algn="l">
              <a:lnSpc>
                <a:spcPct val="100000"/>
              </a:lnSpc>
              <a:spcBef>
                <a:spcPts val="0"/>
              </a:spcBef>
              <a:spcAft>
                <a:spcPts val="0"/>
              </a:spcAft>
              <a:buClr>
                <a:schemeClr val="lt1"/>
              </a:buClr>
              <a:buSzPts val="1500"/>
              <a:buNone/>
              <a:defRPr>
                <a:solidFill>
                  <a:schemeClr val="lt1"/>
                </a:solidFill>
              </a:defRPr>
            </a:lvl6pPr>
            <a:lvl7pPr lvl="6" algn="l">
              <a:lnSpc>
                <a:spcPct val="100000"/>
              </a:lnSpc>
              <a:spcBef>
                <a:spcPts val="0"/>
              </a:spcBef>
              <a:spcAft>
                <a:spcPts val="0"/>
              </a:spcAft>
              <a:buClr>
                <a:schemeClr val="lt1"/>
              </a:buClr>
              <a:buSzPts val="1500"/>
              <a:buNone/>
              <a:defRPr>
                <a:solidFill>
                  <a:schemeClr val="lt1"/>
                </a:solidFill>
              </a:defRPr>
            </a:lvl7pPr>
            <a:lvl8pPr lvl="7" algn="l">
              <a:lnSpc>
                <a:spcPct val="100000"/>
              </a:lnSpc>
              <a:spcBef>
                <a:spcPts val="0"/>
              </a:spcBef>
              <a:spcAft>
                <a:spcPts val="0"/>
              </a:spcAft>
              <a:buClr>
                <a:schemeClr val="lt1"/>
              </a:buClr>
              <a:buSzPts val="1500"/>
              <a:buNone/>
              <a:defRPr>
                <a:solidFill>
                  <a:schemeClr val="lt1"/>
                </a:solidFill>
              </a:defRPr>
            </a:lvl8pPr>
            <a:lvl9pPr lvl="8" algn="l">
              <a:lnSpc>
                <a:spcPct val="100000"/>
              </a:lnSpc>
              <a:spcBef>
                <a:spcPts val="0"/>
              </a:spcBef>
              <a:spcAft>
                <a:spcPts val="0"/>
              </a:spcAft>
              <a:buClr>
                <a:schemeClr val="lt1"/>
              </a:buClr>
              <a:buSzPts val="1500"/>
              <a:buNone/>
              <a:defRPr>
                <a:solidFill>
                  <a:schemeClr val="lt1"/>
                </a:solidFill>
              </a:defRPr>
            </a:lvl9pPr>
          </a:lstStyle>
          <a:p>
            <a:endParaRPr/>
          </a:p>
        </p:txBody>
      </p:sp>
      <p:sp>
        <p:nvSpPr>
          <p:cNvPr id="2194" name="Google Shape;2194;p157"/>
          <p:cNvSpPr txBox="1">
            <a:spLocks noGrp="1"/>
          </p:cNvSpPr>
          <p:nvPr>
            <p:ph type="subTitle" idx="3"/>
          </p:nvPr>
        </p:nvSpPr>
        <p:spPr>
          <a:xfrm>
            <a:off x="494189" y="1088135"/>
            <a:ext cx="11188500" cy="274500"/>
          </a:xfrm>
          <a:prstGeom prst="rect">
            <a:avLst/>
          </a:prstGeom>
          <a:noFill/>
          <a:ln>
            <a:noFill/>
          </a:ln>
        </p:spPr>
        <p:txBody>
          <a:bodyPr spcFirstLastPara="1" wrap="square" lIns="0" tIns="0" rIns="0" bIns="0" anchor="t" anchorCtr="0">
            <a:spAutoFit/>
          </a:bodyPr>
          <a:lstStyle>
            <a:lvl1pPr lvl="0" algn="l">
              <a:lnSpc>
                <a:spcPct val="96000"/>
              </a:lnSpc>
              <a:spcBef>
                <a:spcPts val="900"/>
              </a:spcBef>
              <a:spcAft>
                <a:spcPts val="0"/>
              </a:spcAft>
              <a:buClr>
                <a:schemeClr val="lt1"/>
              </a:buClr>
              <a:buSzPts val="1900"/>
              <a:buFont typeface="Arial"/>
              <a:buNone/>
              <a:defRPr sz="19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900"/>
              <a:buNone/>
              <a:defRPr sz="19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9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900"/>
              </a:spcBef>
              <a:spcAft>
                <a:spcPts val="0"/>
              </a:spcAft>
              <a:buClr>
                <a:schemeClr val="lt1"/>
              </a:buClr>
              <a:buSzPts val="1600"/>
              <a:buNone/>
              <a:defRPr sz="1600">
                <a:solidFill>
                  <a:schemeClr val="lt1"/>
                </a:solidFill>
              </a:defRPr>
            </a:lvl8pPr>
            <a:lvl9pPr lvl="8" algn="ctr">
              <a:lnSpc>
                <a:spcPct val="87000"/>
              </a:lnSpc>
              <a:spcBef>
                <a:spcPts val="1900"/>
              </a:spcBef>
              <a:spcAft>
                <a:spcPts val="0"/>
              </a:spcAft>
              <a:buClr>
                <a:schemeClr val="lt1"/>
              </a:buClr>
              <a:buSzPts val="1600"/>
              <a:buNone/>
              <a:defRPr sz="1600">
                <a:solidFill>
                  <a:schemeClr val="lt1"/>
                </a:solidFill>
              </a:defRPr>
            </a:lvl9pPr>
          </a:lstStyle>
          <a:p>
            <a:endParaRPr/>
          </a:p>
        </p:txBody>
      </p:sp>
      <p:sp>
        <p:nvSpPr>
          <p:cNvPr id="2195" name="Google Shape;2195;p157"/>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6C6C6C"/>
                </a:solidFill>
              </a:rPr>
              <a:t>©</a:t>
            </a:r>
            <a:r>
              <a:rPr lang="en-US" sz="800" b="0" i="0" u="none" strike="noStrike" cap="none">
                <a:solidFill>
                  <a:srgbClr val="6C6C6C"/>
                </a:solidFill>
                <a:latin typeface="Space Mono"/>
                <a:ea typeface="Space Mono"/>
                <a:cs typeface="Space Mono"/>
                <a:sym typeface="Space Mono"/>
              </a:rPr>
              <a:t>202</a:t>
            </a:r>
            <a:r>
              <a:rPr lang="en-US" sz="800">
                <a:solidFill>
                  <a:srgbClr val="6C6C6C"/>
                </a:solidFill>
                <a:latin typeface="Space Mono"/>
                <a:ea typeface="Space Mono"/>
                <a:cs typeface="Space Mono"/>
                <a:sym typeface="Space Mono"/>
              </a:rPr>
              <a:t>4</a:t>
            </a:r>
            <a:r>
              <a:rPr lang="en-US" sz="800" b="0" i="0" u="none" strike="noStrike" cap="none">
                <a:solidFill>
                  <a:srgbClr val="6C6C6C"/>
                </a:solidFill>
                <a:latin typeface="Space Mono"/>
                <a:ea typeface="Space Mono"/>
                <a:cs typeface="Space Mono"/>
                <a:sym typeface="Space Mono"/>
              </a:rPr>
              <a:t> Pure Storage Confidential </a:t>
            </a:r>
            <a:r>
              <a:rPr lang="en-US" sz="800">
                <a:solidFill>
                  <a:srgbClr val="6C6C6C"/>
                </a:solidFill>
                <a:latin typeface="Space Mono"/>
                <a:ea typeface="Space Mono"/>
                <a:cs typeface="Space Mono"/>
                <a:sym typeface="Space Mono"/>
              </a:rPr>
              <a:t>- For Internal Use Only</a:t>
            </a:r>
            <a:endParaRPr sz="800" b="0" i="0" u="none" strike="noStrike" cap="none">
              <a:solidFill>
                <a:srgbClr val="6C6C6C"/>
              </a:solidFill>
              <a:latin typeface="Inter Light"/>
              <a:ea typeface="Inter Light"/>
              <a:cs typeface="Inter Light"/>
              <a:sym typeface="Inter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19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3.xml"/><Relationship Id="rId117" Type="http://schemas.openxmlformats.org/officeDocument/2006/relationships/slideLayout" Target="../slideLayouts/slideLayout174.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84" Type="http://schemas.openxmlformats.org/officeDocument/2006/relationships/slideLayout" Target="../slideLayouts/slideLayout141.xml"/><Relationship Id="rId89" Type="http://schemas.openxmlformats.org/officeDocument/2006/relationships/slideLayout" Target="../slideLayouts/slideLayout146.xml"/><Relationship Id="rId112" Type="http://schemas.openxmlformats.org/officeDocument/2006/relationships/slideLayout" Target="../slideLayouts/slideLayout169.xml"/><Relationship Id="rId16" Type="http://schemas.openxmlformats.org/officeDocument/2006/relationships/slideLayout" Target="../slideLayouts/slideLayout73.xml"/><Relationship Id="rId107" Type="http://schemas.openxmlformats.org/officeDocument/2006/relationships/slideLayout" Target="../slideLayouts/slideLayout164.xml"/><Relationship Id="rId11" Type="http://schemas.openxmlformats.org/officeDocument/2006/relationships/slideLayout" Target="../slideLayouts/slideLayout68.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74" Type="http://schemas.openxmlformats.org/officeDocument/2006/relationships/slideLayout" Target="../slideLayouts/slideLayout131.xml"/><Relationship Id="rId79" Type="http://schemas.openxmlformats.org/officeDocument/2006/relationships/slideLayout" Target="../slideLayouts/slideLayout136.xml"/><Relationship Id="rId102" Type="http://schemas.openxmlformats.org/officeDocument/2006/relationships/slideLayout" Target="../slideLayouts/slideLayout159.xml"/><Relationship Id="rId5" Type="http://schemas.openxmlformats.org/officeDocument/2006/relationships/slideLayout" Target="../slideLayouts/slideLayout62.xml"/><Relationship Id="rId90" Type="http://schemas.openxmlformats.org/officeDocument/2006/relationships/slideLayout" Target="../slideLayouts/slideLayout147.xml"/><Relationship Id="rId95" Type="http://schemas.openxmlformats.org/officeDocument/2006/relationships/slideLayout" Target="../slideLayouts/slideLayout152.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113" Type="http://schemas.openxmlformats.org/officeDocument/2006/relationships/slideLayout" Target="../slideLayouts/slideLayout170.xml"/><Relationship Id="rId118" Type="http://schemas.openxmlformats.org/officeDocument/2006/relationships/slideLayout" Target="../slideLayouts/slideLayout175.xml"/><Relationship Id="rId80" Type="http://schemas.openxmlformats.org/officeDocument/2006/relationships/slideLayout" Target="../slideLayouts/slideLayout137.xml"/><Relationship Id="rId85" Type="http://schemas.openxmlformats.org/officeDocument/2006/relationships/slideLayout" Target="../slideLayouts/slideLayout142.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59" Type="http://schemas.openxmlformats.org/officeDocument/2006/relationships/slideLayout" Target="../slideLayouts/slideLayout116.xml"/><Relationship Id="rId103" Type="http://schemas.openxmlformats.org/officeDocument/2006/relationships/slideLayout" Target="../slideLayouts/slideLayout160.xml"/><Relationship Id="rId108" Type="http://schemas.openxmlformats.org/officeDocument/2006/relationships/slideLayout" Target="../slideLayouts/slideLayout165.xml"/><Relationship Id="rId54" Type="http://schemas.openxmlformats.org/officeDocument/2006/relationships/slideLayout" Target="../slideLayouts/slideLayout111.xml"/><Relationship Id="rId70" Type="http://schemas.openxmlformats.org/officeDocument/2006/relationships/slideLayout" Target="../slideLayouts/slideLayout127.xml"/><Relationship Id="rId75" Type="http://schemas.openxmlformats.org/officeDocument/2006/relationships/slideLayout" Target="../slideLayouts/slideLayout132.xml"/><Relationship Id="rId91" Type="http://schemas.openxmlformats.org/officeDocument/2006/relationships/slideLayout" Target="../slideLayouts/slideLayout148.xml"/><Relationship Id="rId96" Type="http://schemas.openxmlformats.org/officeDocument/2006/relationships/slideLayout" Target="../slideLayouts/slideLayout15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49" Type="http://schemas.openxmlformats.org/officeDocument/2006/relationships/slideLayout" Target="../slideLayouts/slideLayout106.xml"/><Relationship Id="rId114" Type="http://schemas.openxmlformats.org/officeDocument/2006/relationships/slideLayout" Target="../slideLayouts/slideLayout171.xml"/><Relationship Id="rId119" Type="http://schemas.openxmlformats.org/officeDocument/2006/relationships/slideLayout" Target="../slideLayouts/slideLayout176.xml"/><Relationship Id="rId44" Type="http://schemas.openxmlformats.org/officeDocument/2006/relationships/slideLayout" Target="../slideLayouts/slideLayout101.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81" Type="http://schemas.openxmlformats.org/officeDocument/2006/relationships/slideLayout" Target="../slideLayouts/slideLayout138.xml"/><Relationship Id="rId86" Type="http://schemas.openxmlformats.org/officeDocument/2006/relationships/slideLayout" Target="../slideLayouts/slideLayout143.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109" Type="http://schemas.openxmlformats.org/officeDocument/2006/relationships/slideLayout" Target="../slideLayouts/slideLayout16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76" Type="http://schemas.openxmlformats.org/officeDocument/2006/relationships/slideLayout" Target="../slideLayouts/slideLayout133.xml"/><Relationship Id="rId97" Type="http://schemas.openxmlformats.org/officeDocument/2006/relationships/slideLayout" Target="../slideLayouts/slideLayout154.xml"/><Relationship Id="rId104" Type="http://schemas.openxmlformats.org/officeDocument/2006/relationships/slideLayout" Target="../slideLayouts/slideLayout161.xml"/><Relationship Id="rId120" Type="http://schemas.openxmlformats.org/officeDocument/2006/relationships/slideLayout" Target="../slideLayouts/slideLayout177.xml"/><Relationship Id="rId7" Type="http://schemas.openxmlformats.org/officeDocument/2006/relationships/slideLayout" Target="../slideLayouts/slideLayout64.xml"/><Relationship Id="rId71" Type="http://schemas.openxmlformats.org/officeDocument/2006/relationships/slideLayout" Target="../slideLayouts/slideLayout128.xml"/><Relationship Id="rId92" Type="http://schemas.openxmlformats.org/officeDocument/2006/relationships/slideLayout" Target="../slideLayouts/slideLayout149.xml"/><Relationship Id="rId2" Type="http://schemas.openxmlformats.org/officeDocument/2006/relationships/slideLayout" Target="../slideLayouts/slideLayout59.xml"/><Relationship Id="rId29" Type="http://schemas.openxmlformats.org/officeDocument/2006/relationships/slideLayout" Target="../slideLayouts/slideLayout86.xml"/><Relationship Id="rId24" Type="http://schemas.openxmlformats.org/officeDocument/2006/relationships/slideLayout" Target="../slideLayouts/slideLayout81.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66" Type="http://schemas.openxmlformats.org/officeDocument/2006/relationships/slideLayout" Target="../slideLayouts/slideLayout123.xml"/><Relationship Id="rId87" Type="http://schemas.openxmlformats.org/officeDocument/2006/relationships/slideLayout" Target="../slideLayouts/slideLayout144.xml"/><Relationship Id="rId110" Type="http://schemas.openxmlformats.org/officeDocument/2006/relationships/slideLayout" Target="../slideLayouts/slideLayout167.xml"/><Relationship Id="rId115" Type="http://schemas.openxmlformats.org/officeDocument/2006/relationships/slideLayout" Target="../slideLayouts/slideLayout172.xml"/><Relationship Id="rId61" Type="http://schemas.openxmlformats.org/officeDocument/2006/relationships/slideLayout" Target="../slideLayouts/slideLayout118.xml"/><Relationship Id="rId82" Type="http://schemas.openxmlformats.org/officeDocument/2006/relationships/slideLayout" Target="../slideLayouts/slideLayout139.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56" Type="http://schemas.openxmlformats.org/officeDocument/2006/relationships/slideLayout" Target="../slideLayouts/slideLayout113.xml"/><Relationship Id="rId77" Type="http://schemas.openxmlformats.org/officeDocument/2006/relationships/slideLayout" Target="../slideLayouts/slideLayout134.xml"/><Relationship Id="rId100" Type="http://schemas.openxmlformats.org/officeDocument/2006/relationships/slideLayout" Target="../slideLayouts/slideLayout157.xml"/><Relationship Id="rId105" Type="http://schemas.openxmlformats.org/officeDocument/2006/relationships/slideLayout" Target="../slideLayouts/slideLayout162.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72" Type="http://schemas.openxmlformats.org/officeDocument/2006/relationships/slideLayout" Target="../slideLayouts/slideLayout129.xml"/><Relationship Id="rId93" Type="http://schemas.openxmlformats.org/officeDocument/2006/relationships/slideLayout" Target="../slideLayouts/slideLayout150.xml"/><Relationship Id="rId98" Type="http://schemas.openxmlformats.org/officeDocument/2006/relationships/slideLayout" Target="../slideLayouts/slideLayout155.xml"/><Relationship Id="rId121" Type="http://schemas.openxmlformats.org/officeDocument/2006/relationships/slideLayout" Target="../slideLayouts/slideLayout178.xml"/><Relationship Id="rId3" Type="http://schemas.openxmlformats.org/officeDocument/2006/relationships/slideLayout" Target="../slideLayouts/slideLayout60.xml"/><Relationship Id="rId25" Type="http://schemas.openxmlformats.org/officeDocument/2006/relationships/slideLayout" Target="../slideLayouts/slideLayout82.xml"/><Relationship Id="rId46" Type="http://schemas.openxmlformats.org/officeDocument/2006/relationships/slideLayout" Target="../slideLayouts/slideLayout103.xml"/><Relationship Id="rId67" Type="http://schemas.openxmlformats.org/officeDocument/2006/relationships/slideLayout" Target="../slideLayouts/slideLayout124.xml"/><Relationship Id="rId116" Type="http://schemas.openxmlformats.org/officeDocument/2006/relationships/slideLayout" Target="../slideLayouts/slideLayout17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62" Type="http://schemas.openxmlformats.org/officeDocument/2006/relationships/slideLayout" Target="../slideLayouts/slideLayout119.xml"/><Relationship Id="rId83" Type="http://schemas.openxmlformats.org/officeDocument/2006/relationships/slideLayout" Target="../slideLayouts/slideLayout140.xml"/><Relationship Id="rId88" Type="http://schemas.openxmlformats.org/officeDocument/2006/relationships/slideLayout" Target="../slideLayouts/slideLayout145.xml"/><Relationship Id="rId111" Type="http://schemas.openxmlformats.org/officeDocument/2006/relationships/slideLayout" Target="../slideLayouts/slideLayout168.xml"/><Relationship Id="rId15" Type="http://schemas.openxmlformats.org/officeDocument/2006/relationships/slideLayout" Target="../slideLayouts/slideLayout72.xml"/><Relationship Id="rId36" Type="http://schemas.openxmlformats.org/officeDocument/2006/relationships/slideLayout" Target="../slideLayouts/slideLayout93.xml"/><Relationship Id="rId57" Type="http://schemas.openxmlformats.org/officeDocument/2006/relationships/slideLayout" Target="../slideLayouts/slideLayout114.xml"/><Relationship Id="rId106" Type="http://schemas.openxmlformats.org/officeDocument/2006/relationships/slideLayout" Target="../slideLayouts/slideLayout163.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52" Type="http://schemas.openxmlformats.org/officeDocument/2006/relationships/slideLayout" Target="../slideLayouts/slideLayout109.xml"/><Relationship Id="rId73" Type="http://schemas.openxmlformats.org/officeDocument/2006/relationships/slideLayout" Target="../slideLayouts/slideLayout130.xml"/><Relationship Id="rId78" Type="http://schemas.openxmlformats.org/officeDocument/2006/relationships/slideLayout" Target="../slideLayouts/slideLayout135.xml"/><Relationship Id="rId94" Type="http://schemas.openxmlformats.org/officeDocument/2006/relationships/slideLayout" Target="../slideLayouts/slideLayout151.xml"/><Relationship Id="rId99" Type="http://schemas.openxmlformats.org/officeDocument/2006/relationships/slideLayout" Target="../slideLayouts/slideLayout156.xml"/><Relationship Id="rId101" Type="http://schemas.openxmlformats.org/officeDocument/2006/relationships/slideLayout" Target="../slideLayouts/slideLayout158.xml"/><Relationship Id="rId1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1.xml"/><Relationship Id="rId7" Type="http://schemas.openxmlformats.org/officeDocument/2006/relationships/theme" Target="../theme/theme3.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5" Type="http://schemas.openxmlformats.org/officeDocument/2006/relationships/slideLayout" Target="../slideLayouts/slideLayout183.xml"/><Relationship Id="rId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495299" y="1719072"/>
            <a:ext cx="11187000" cy="4589400"/>
          </a:xfrm>
          <a:prstGeom prst="rect">
            <a:avLst/>
          </a:prstGeom>
          <a:noFill/>
          <a:ln>
            <a:noFill/>
          </a:ln>
        </p:spPr>
        <p:txBody>
          <a:bodyPr spcFirstLastPara="1" wrap="square" lIns="0" tIns="0" rIns="0" bIns="0" anchor="t" anchorCtr="0">
            <a:noAutofit/>
          </a:bodyPr>
          <a:lstStyle>
            <a:lvl1pPr marL="457200" marR="0" lvl="0" indent="-361950" algn="l" rtl="0">
              <a:lnSpc>
                <a:spcPct val="107000"/>
              </a:lnSpc>
              <a:spcBef>
                <a:spcPts val="1200"/>
              </a:spcBef>
              <a:spcAft>
                <a:spcPts val="0"/>
              </a:spcAft>
              <a:buClr>
                <a:schemeClr val="accent1"/>
              </a:buClr>
              <a:buSzPts val="2100"/>
              <a:buFont typeface="Arial"/>
              <a:buChar char="•"/>
              <a:defRPr sz="2100" b="0" i="0" u="none" strike="noStrike" cap="none">
                <a:solidFill>
                  <a:schemeClr val="dk1"/>
                </a:solidFill>
                <a:latin typeface="Inter Light"/>
                <a:ea typeface="Inter Light"/>
                <a:cs typeface="Inter Light"/>
                <a:sym typeface="Inter Light"/>
              </a:defRPr>
            </a:lvl1pPr>
            <a:lvl2pPr marL="914400" marR="0" lvl="1" indent="-361950" algn="l" rtl="0">
              <a:lnSpc>
                <a:spcPct val="107000"/>
              </a:lnSpc>
              <a:spcBef>
                <a:spcPts val="0"/>
              </a:spcBef>
              <a:spcAft>
                <a:spcPts val="0"/>
              </a:spcAft>
              <a:buClr>
                <a:srgbClr val="3D3D3D"/>
              </a:buClr>
              <a:buSzPts val="2100"/>
              <a:buFont typeface="Arial"/>
              <a:buChar char="•"/>
              <a:defRPr sz="2100" b="0" i="0" u="none" strike="noStrike" cap="none">
                <a:solidFill>
                  <a:schemeClr val="dk1"/>
                </a:solidFill>
                <a:latin typeface="Inter Light"/>
                <a:ea typeface="Inter Light"/>
                <a:cs typeface="Inter Light"/>
                <a:sym typeface="Inter Light"/>
              </a:defRPr>
            </a:lvl2pPr>
            <a:lvl3pPr marL="1371600" marR="0" lvl="2" indent="-342900" algn="l" rtl="0">
              <a:lnSpc>
                <a:spcPct val="107000"/>
              </a:lnSpc>
              <a:spcBef>
                <a:spcPts val="0"/>
              </a:spcBef>
              <a:spcAft>
                <a:spcPts val="0"/>
              </a:spcAft>
              <a:buClr>
                <a:srgbClr val="3D3D3D"/>
              </a:buClr>
              <a:buSzPts val="1800"/>
              <a:buFont typeface="Helvetica Neue"/>
              <a:buChar char="•"/>
              <a:defRPr sz="1800" b="0" i="0" u="none" strike="noStrike" cap="none">
                <a:solidFill>
                  <a:schemeClr val="dk1"/>
                </a:solidFill>
                <a:latin typeface="Inter Light"/>
                <a:ea typeface="Inter Light"/>
                <a:cs typeface="Inter Light"/>
                <a:sym typeface="Inter Light"/>
              </a:defRPr>
            </a:lvl3pPr>
            <a:lvl4pPr marL="1828800" marR="0" lvl="3" indent="-342900" algn="l" rtl="0">
              <a:lnSpc>
                <a:spcPct val="107000"/>
              </a:lnSpc>
              <a:spcBef>
                <a:spcPts val="0"/>
              </a:spcBef>
              <a:spcAft>
                <a:spcPts val="0"/>
              </a:spcAft>
              <a:buClr>
                <a:srgbClr val="3D3D3D"/>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406400" algn="l" rtl="0">
              <a:lnSpc>
                <a:spcPct val="96000"/>
              </a:lnSpc>
              <a:spcBef>
                <a:spcPts val="1800"/>
              </a:spcBef>
              <a:spcAft>
                <a:spcPts val="0"/>
              </a:spcAft>
              <a:buClr>
                <a:srgbClr val="595959"/>
              </a:buClr>
              <a:buSzPts val="2800"/>
              <a:buFont typeface="Helvetica Neue"/>
              <a:buChar char="​"/>
              <a:defRPr sz="2800" b="0" i="0" u="none" strike="noStrike" cap="none">
                <a:solidFill>
                  <a:schemeClr val="dk1"/>
                </a:solidFill>
                <a:latin typeface="Inter Light"/>
                <a:ea typeface="Inter Light"/>
                <a:cs typeface="Inter Light"/>
                <a:sym typeface="Inter Light"/>
              </a:defRPr>
            </a:lvl5pPr>
            <a:lvl6pPr marL="2743200" marR="0" lvl="5" indent="-361950" algn="l" rtl="0">
              <a:lnSpc>
                <a:spcPct val="96000"/>
              </a:lnSpc>
              <a:spcBef>
                <a:spcPts val="0"/>
              </a:spcBef>
              <a:spcAft>
                <a:spcPts val="0"/>
              </a:spcAft>
              <a:buClr>
                <a:schemeClr val="dk1"/>
              </a:buClr>
              <a:buSzPts val="2100"/>
              <a:buFont typeface="Helvetica Neue"/>
              <a:buChar char="​"/>
              <a:defRPr sz="2100" b="0" i="0" u="none" strike="noStrike" cap="none">
                <a:solidFill>
                  <a:schemeClr val="dk1"/>
                </a:solidFill>
                <a:latin typeface="Inter Light"/>
                <a:ea typeface="Inter Light"/>
                <a:cs typeface="Inter Light"/>
                <a:sym typeface="Inter Light"/>
              </a:defRPr>
            </a:lvl6pPr>
            <a:lvl7pPr marL="3200400" marR="0" lvl="6" indent="-330200" algn="l" rtl="0">
              <a:lnSpc>
                <a:spcPct val="107000"/>
              </a:lnSpc>
              <a:spcBef>
                <a:spcPts val="1200"/>
              </a:spcBef>
              <a:spcAft>
                <a:spcPts val="0"/>
              </a:spcAft>
              <a:buClr>
                <a:schemeClr val="dk1"/>
              </a:buClr>
              <a:buSzPts val="1600"/>
              <a:buFont typeface="Helvetica Neue"/>
              <a:buChar char="​"/>
              <a:defRPr sz="1600" b="0" i="0" u="none" strike="noStrike" cap="none">
                <a:solidFill>
                  <a:schemeClr val="dk1"/>
                </a:solidFill>
                <a:latin typeface="Inter Light"/>
                <a:ea typeface="Inter Light"/>
                <a:cs typeface="Inter Light"/>
                <a:sym typeface="Inter Light"/>
              </a:defRPr>
            </a:lvl7pPr>
            <a:lvl8pPr marL="3657600" marR="0" lvl="7" indent="-577850" algn="l" rtl="0">
              <a:lnSpc>
                <a:spcPct val="87000"/>
              </a:lnSpc>
              <a:spcBef>
                <a:spcPts val="1800"/>
              </a:spcBef>
              <a:spcAft>
                <a:spcPts val="0"/>
              </a:spcAft>
              <a:buClr>
                <a:schemeClr val="dk1"/>
              </a:buClr>
              <a:buSzPts val="5500"/>
              <a:buFont typeface="Helvetica Neue"/>
              <a:buChar char="​"/>
              <a:defRPr sz="5500" b="0" i="0" u="none" strike="noStrike" cap="none">
                <a:solidFill>
                  <a:schemeClr val="dk1"/>
                </a:solidFill>
                <a:latin typeface="Inter Light"/>
                <a:ea typeface="Inter Light"/>
                <a:cs typeface="Inter Light"/>
                <a:sym typeface="Inter Light"/>
              </a:defRPr>
            </a:lvl8pPr>
            <a:lvl9pPr marL="4114800" marR="0" lvl="8" indent="-660400" algn="l" rtl="0">
              <a:lnSpc>
                <a:spcPct val="87000"/>
              </a:lnSpc>
              <a:spcBef>
                <a:spcPts val="1800"/>
              </a:spcBef>
              <a:spcAft>
                <a:spcPts val="0"/>
              </a:spcAft>
              <a:buClr>
                <a:schemeClr val="dk1"/>
              </a:buClr>
              <a:buSzPts val="6800"/>
              <a:buFont typeface="Helvetica Neue"/>
              <a:buChar char="​"/>
              <a:defRPr sz="6800" b="0" i="0" u="none" strike="noStrike" cap="none">
                <a:solidFill>
                  <a:schemeClr val="dk1"/>
                </a:solidFill>
                <a:latin typeface="Inter Light"/>
                <a:ea typeface="Inter Light"/>
                <a:cs typeface="Inter Light"/>
                <a:sym typeface="Inter Light"/>
              </a:defRPr>
            </a:lvl9pPr>
          </a:lstStyle>
          <a:p>
            <a:endParaRPr/>
          </a:p>
        </p:txBody>
      </p:sp>
      <p:sp>
        <p:nvSpPr>
          <p:cNvPr id="11" name="Google Shape;11;p1"/>
          <p:cNvSpPr txBox="1">
            <a:spLocks noGrp="1"/>
          </p:cNvSpPr>
          <p:nvPr>
            <p:ph type="title"/>
          </p:nvPr>
        </p:nvSpPr>
        <p:spPr>
          <a:xfrm>
            <a:off x="495300" y="549415"/>
            <a:ext cx="11187000" cy="455100"/>
          </a:xfrm>
          <a:prstGeom prst="rect">
            <a:avLst/>
          </a:prstGeom>
          <a:noFill/>
          <a:ln>
            <a:noFill/>
          </a:ln>
        </p:spPr>
        <p:txBody>
          <a:bodyPr spcFirstLastPara="1" wrap="square" lIns="0" tIns="0" rIns="0" bIns="0" anchor="b" anchorCtr="0">
            <a:spAutoFit/>
          </a:bodyPr>
          <a:lstStyle>
            <a:lvl1pPr marR="0" lvl="0" algn="l" rtl="0">
              <a:lnSpc>
                <a:spcPct val="84000"/>
              </a:lnSpc>
              <a:spcBef>
                <a:spcPts val="0"/>
              </a:spcBef>
              <a:spcAft>
                <a:spcPts val="0"/>
              </a:spcAft>
              <a:buClr>
                <a:schemeClr val="dk1"/>
              </a:buClr>
              <a:buSzPts val="3400"/>
              <a:buFont typeface="Inter SemiBold"/>
              <a:buNone/>
              <a:defRPr sz="3400" i="0" u="none" strike="noStrike" cap="none">
                <a:solidFill>
                  <a:schemeClr val="dk1"/>
                </a:solidFill>
                <a:latin typeface="Inter SemiBold"/>
                <a:ea typeface="Inter SemiBold"/>
                <a:cs typeface="Inter SemiBold"/>
                <a:sym typeface="Inter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nter Light"/>
              <a:ea typeface="Inter Light"/>
              <a:cs typeface="Inter Light"/>
              <a:sym typeface="Inter Light"/>
            </a:endParaRPr>
          </a:p>
        </p:txBody>
      </p:sp>
      <p:sp>
        <p:nvSpPr>
          <p:cNvPr id="13" name="Google Shape;13;p1"/>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14" name="Google Shape;14;p1"/>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chemeClr val="dk2"/>
                </a:solidFill>
              </a:rPr>
              <a:t>©</a:t>
            </a:r>
            <a:r>
              <a:rPr lang="en-US" sz="800" b="0" i="0" u="none" strike="noStrike" cap="non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lang="en-US" sz="800" b="0" i="0" u="none" strike="noStrike" cap="none">
                <a:solidFill>
                  <a:schemeClr val="dk2"/>
                </a:solidFill>
                <a:latin typeface="Space Mono"/>
                <a:ea typeface="Space Mono"/>
                <a:cs typeface="Space Mono"/>
                <a:sym typeface="Space Mono"/>
              </a:rPr>
              <a:t> Pure Storage</a:t>
            </a:r>
            <a:endParaRPr sz="800" b="0" i="0" u="none" strike="noStrike" cap="none">
              <a:solidFill>
                <a:schemeClr val="dk2"/>
              </a:solidFill>
              <a:latin typeface="Inter Light"/>
              <a:ea typeface="Inter Light"/>
              <a:cs typeface="Inter Light"/>
              <a:sym typeface="Inter Ligh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7" r:id="rId29"/>
    <p:sldLayoutId id="2147483678" r:id="rId30"/>
    <p:sldLayoutId id="2147483679"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5" pos="7368">
          <p15:clr>
            <a:srgbClr val="F26B43"/>
          </p15:clr>
        </p15:guide>
        <p15:guide id="6" orient="horz" pos="4176">
          <p15:clr>
            <a:srgbClr val="F26B43"/>
          </p15:clr>
        </p15:guide>
        <p15:guide id="7" orient="horz" pos="576">
          <p15:clr>
            <a:srgbClr val="F26B43"/>
          </p15:clr>
        </p15:guide>
        <p15:guide id="8"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7"/>
        <p:cNvGrpSpPr/>
        <p:nvPr/>
      </p:nvGrpSpPr>
      <p:grpSpPr>
        <a:xfrm>
          <a:off x="0" y="0"/>
          <a:ext cx="0" cy="0"/>
          <a:chOff x="0" y="0"/>
          <a:chExt cx="0" cy="0"/>
        </a:xfrm>
      </p:grpSpPr>
      <p:sp>
        <p:nvSpPr>
          <p:cNvPr id="1748" name="Google Shape;1748;p116"/>
          <p:cNvSpPr txBox="1">
            <a:spLocks noGrp="1"/>
          </p:cNvSpPr>
          <p:nvPr>
            <p:ph type="body" idx="1"/>
          </p:nvPr>
        </p:nvSpPr>
        <p:spPr>
          <a:xfrm>
            <a:off x="495299" y="1719072"/>
            <a:ext cx="11187300" cy="4589700"/>
          </a:xfrm>
          <a:prstGeom prst="rect">
            <a:avLst/>
          </a:prstGeom>
          <a:noFill/>
          <a:ln>
            <a:noFill/>
          </a:ln>
        </p:spPr>
        <p:txBody>
          <a:bodyPr spcFirstLastPara="1" wrap="square" lIns="0" tIns="0" rIns="0" bIns="0" anchor="t" anchorCtr="0">
            <a:noAutofit/>
          </a:bodyPr>
          <a:lstStyle>
            <a:lvl1pPr marL="457200" marR="0" lvl="0" indent="-361950" algn="l">
              <a:lnSpc>
                <a:spcPct val="107000"/>
              </a:lnSpc>
              <a:spcBef>
                <a:spcPts val="1200"/>
              </a:spcBef>
              <a:spcAft>
                <a:spcPts val="0"/>
              </a:spcAft>
              <a:buClr>
                <a:schemeClr val="accent1"/>
              </a:buClr>
              <a:buSzPts val="2100"/>
              <a:buFont typeface="Arial"/>
              <a:buChar char="•"/>
              <a:defRPr sz="2100" b="0" i="0" u="none" strike="noStrike" cap="none">
                <a:solidFill>
                  <a:schemeClr val="dk1"/>
                </a:solidFill>
                <a:latin typeface="Inter Light"/>
                <a:ea typeface="Inter Light"/>
                <a:cs typeface="Inter Light"/>
                <a:sym typeface="Inter Light"/>
              </a:defRPr>
            </a:lvl1pPr>
            <a:lvl2pPr marL="914400" marR="0" lvl="1" indent="-361950" algn="l">
              <a:lnSpc>
                <a:spcPct val="107000"/>
              </a:lnSpc>
              <a:spcBef>
                <a:spcPts val="0"/>
              </a:spcBef>
              <a:spcAft>
                <a:spcPts val="0"/>
              </a:spcAft>
              <a:buClr>
                <a:srgbClr val="3D3D3D"/>
              </a:buClr>
              <a:buSzPts val="2100"/>
              <a:buFont typeface="Arial"/>
              <a:buChar char="•"/>
              <a:defRPr sz="2100" b="0" i="0" u="none" strike="noStrike" cap="none">
                <a:solidFill>
                  <a:schemeClr val="dk1"/>
                </a:solidFill>
                <a:latin typeface="Inter Light"/>
                <a:ea typeface="Inter Light"/>
                <a:cs typeface="Inter Light"/>
                <a:sym typeface="Inter Light"/>
              </a:defRPr>
            </a:lvl2pPr>
            <a:lvl3pPr marL="1371600" marR="0" lvl="2" indent="-349250" algn="l">
              <a:lnSpc>
                <a:spcPct val="107000"/>
              </a:lnSpc>
              <a:spcBef>
                <a:spcPts val="0"/>
              </a:spcBef>
              <a:spcAft>
                <a:spcPts val="0"/>
              </a:spcAft>
              <a:buClr>
                <a:srgbClr val="3D3D3D"/>
              </a:buClr>
              <a:buSzPts val="1900"/>
              <a:buFont typeface="Helvetica Neue"/>
              <a:buChar char="•"/>
              <a:defRPr sz="1900" b="0" i="0" u="none" strike="noStrike" cap="none">
                <a:solidFill>
                  <a:schemeClr val="dk1"/>
                </a:solidFill>
                <a:latin typeface="Inter Light"/>
                <a:ea typeface="Inter Light"/>
                <a:cs typeface="Inter Light"/>
                <a:sym typeface="Inter Light"/>
              </a:defRPr>
            </a:lvl3pPr>
            <a:lvl4pPr marL="1828800" marR="0" lvl="3" indent="-349250" algn="l">
              <a:lnSpc>
                <a:spcPct val="107000"/>
              </a:lnSpc>
              <a:spcBef>
                <a:spcPts val="0"/>
              </a:spcBef>
              <a:spcAft>
                <a:spcPts val="0"/>
              </a:spcAft>
              <a:buClr>
                <a:srgbClr val="3D3D3D"/>
              </a:buClr>
              <a:buSzPts val="1900"/>
              <a:buFont typeface="Arial"/>
              <a:buChar char="•"/>
              <a:defRPr sz="1900" b="0" i="0" u="none" strike="noStrike" cap="none">
                <a:solidFill>
                  <a:schemeClr val="dk1"/>
                </a:solidFill>
                <a:latin typeface="Inter Light"/>
                <a:ea typeface="Inter Light"/>
                <a:cs typeface="Inter Light"/>
                <a:sym typeface="Inter Light"/>
              </a:defRPr>
            </a:lvl4pPr>
            <a:lvl5pPr marL="2286000" marR="0" lvl="4" indent="-406400" algn="l">
              <a:lnSpc>
                <a:spcPct val="96000"/>
              </a:lnSpc>
              <a:spcBef>
                <a:spcPts val="1900"/>
              </a:spcBef>
              <a:spcAft>
                <a:spcPts val="0"/>
              </a:spcAft>
              <a:buClr>
                <a:srgbClr val="595959"/>
              </a:buClr>
              <a:buSzPts val="2800"/>
              <a:buFont typeface="Helvetica Neue"/>
              <a:buChar char="​"/>
              <a:defRPr sz="2800" b="0" i="0" u="none" strike="noStrike" cap="none">
                <a:solidFill>
                  <a:schemeClr val="dk1"/>
                </a:solidFill>
                <a:latin typeface="Inter Light"/>
                <a:ea typeface="Inter Light"/>
                <a:cs typeface="Inter Light"/>
                <a:sym typeface="Inter Light"/>
              </a:defRPr>
            </a:lvl5pPr>
            <a:lvl6pPr marL="2743200" marR="0" lvl="5" indent="-361950" algn="l">
              <a:lnSpc>
                <a:spcPct val="96000"/>
              </a:lnSpc>
              <a:spcBef>
                <a:spcPts val="0"/>
              </a:spcBef>
              <a:spcAft>
                <a:spcPts val="0"/>
              </a:spcAft>
              <a:buClr>
                <a:schemeClr val="dk1"/>
              </a:buClr>
              <a:buSzPts val="2100"/>
              <a:buFont typeface="Helvetica Neue"/>
              <a:buChar char="​"/>
              <a:defRPr sz="2100" b="0" i="0" u="none" strike="noStrike" cap="none">
                <a:solidFill>
                  <a:schemeClr val="dk1"/>
                </a:solidFill>
                <a:latin typeface="Inter Light"/>
                <a:ea typeface="Inter Light"/>
                <a:cs typeface="Inter Light"/>
                <a:sym typeface="Inter Light"/>
              </a:defRPr>
            </a:lvl6pPr>
            <a:lvl7pPr marL="3200400" marR="0" lvl="6" indent="-330200" algn="l">
              <a:lnSpc>
                <a:spcPct val="107000"/>
              </a:lnSpc>
              <a:spcBef>
                <a:spcPts val="1200"/>
              </a:spcBef>
              <a:spcAft>
                <a:spcPts val="0"/>
              </a:spcAft>
              <a:buClr>
                <a:schemeClr val="dk1"/>
              </a:buClr>
              <a:buSzPts val="1600"/>
              <a:buFont typeface="Helvetica Neue"/>
              <a:buChar char="​"/>
              <a:defRPr sz="1600" b="0" i="0" u="none" strike="noStrike" cap="none">
                <a:solidFill>
                  <a:schemeClr val="dk1"/>
                </a:solidFill>
                <a:latin typeface="Inter Light"/>
                <a:ea typeface="Inter Light"/>
                <a:cs typeface="Inter Light"/>
                <a:sym typeface="Inter Light"/>
              </a:defRPr>
            </a:lvl7pPr>
            <a:lvl8pPr marL="3657600" marR="0" lvl="7" indent="-577850" algn="l">
              <a:lnSpc>
                <a:spcPct val="87000"/>
              </a:lnSpc>
              <a:spcBef>
                <a:spcPts val="1900"/>
              </a:spcBef>
              <a:spcAft>
                <a:spcPts val="0"/>
              </a:spcAft>
              <a:buClr>
                <a:schemeClr val="dk1"/>
              </a:buClr>
              <a:buSzPts val="5500"/>
              <a:buFont typeface="Helvetica Neue"/>
              <a:buChar char="​"/>
              <a:defRPr sz="5500" b="0" i="0" u="none" strike="noStrike" cap="none">
                <a:solidFill>
                  <a:schemeClr val="dk1"/>
                </a:solidFill>
                <a:latin typeface="Inter Light"/>
                <a:ea typeface="Inter Light"/>
                <a:cs typeface="Inter Light"/>
                <a:sym typeface="Inter Light"/>
              </a:defRPr>
            </a:lvl8pPr>
            <a:lvl9pPr marL="4114800" marR="0" lvl="8" indent="-660400" algn="l">
              <a:lnSpc>
                <a:spcPct val="87000"/>
              </a:lnSpc>
              <a:spcBef>
                <a:spcPts val="1900"/>
              </a:spcBef>
              <a:spcAft>
                <a:spcPts val="0"/>
              </a:spcAft>
              <a:buClr>
                <a:schemeClr val="dk1"/>
              </a:buClr>
              <a:buSzPts val="6800"/>
              <a:buFont typeface="Helvetica Neue"/>
              <a:buChar char="​"/>
              <a:defRPr sz="6800" b="0" i="0" u="none" strike="noStrike" cap="none">
                <a:solidFill>
                  <a:schemeClr val="dk1"/>
                </a:solidFill>
                <a:latin typeface="Inter Light"/>
                <a:ea typeface="Inter Light"/>
                <a:cs typeface="Inter Light"/>
                <a:sym typeface="Inter Light"/>
              </a:defRPr>
            </a:lvl9pPr>
          </a:lstStyle>
          <a:p>
            <a:endParaRPr/>
          </a:p>
        </p:txBody>
      </p:sp>
      <p:sp>
        <p:nvSpPr>
          <p:cNvPr id="1749" name="Google Shape;1749;p116"/>
          <p:cNvSpPr txBox="1">
            <a:spLocks noGrp="1"/>
          </p:cNvSpPr>
          <p:nvPr>
            <p:ph type="title"/>
          </p:nvPr>
        </p:nvSpPr>
        <p:spPr>
          <a:xfrm>
            <a:off x="495300" y="549415"/>
            <a:ext cx="11187300" cy="455100"/>
          </a:xfrm>
          <a:prstGeom prst="rect">
            <a:avLst/>
          </a:prstGeom>
          <a:noFill/>
          <a:ln>
            <a:noFill/>
          </a:ln>
        </p:spPr>
        <p:txBody>
          <a:bodyPr spcFirstLastPara="1" wrap="square" lIns="0" tIns="0" rIns="0" bIns="0" anchor="b" anchorCtr="0">
            <a:spAutoFit/>
          </a:bodyPr>
          <a:lstStyle>
            <a:lvl1pPr marR="0" lvl="0" algn="l">
              <a:lnSpc>
                <a:spcPct val="84000"/>
              </a:lnSpc>
              <a:spcBef>
                <a:spcPts val="0"/>
              </a:spcBef>
              <a:spcAft>
                <a:spcPts val="0"/>
              </a:spcAft>
              <a:buClr>
                <a:schemeClr val="dk1"/>
              </a:buClr>
              <a:buSzPts val="3500"/>
              <a:buFont typeface="Inter SemiBold"/>
              <a:buNone/>
              <a:defRPr sz="3500" i="0" u="none" strike="noStrike" cap="none">
                <a:solidFill>
                  <a:schemeClr val="dk1"/>
                </a:solidFill>
                <a:latin typeface="Inter SemiBold"/>
                <a:ea typeface="Inter SemiBold"/>
                <a:cs typeface="Inter SemiBold"/>
                <a:sym typeface="Inter SemiBo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50" name="Google Shape;1750;p116"/>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1751" name="Google Shape;1751;p116"/>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1752" name="Google Shape;1752;p116"/>
          <p:cNvSpPr txBox="1"/>
          <p:nvPr/>
        </p:nvSpPr>
        <p:spPr>
          <a:xfrm>
            <a:off x="49529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6C6C6C"/>
                </a:solidFill>
              </a:rPr>
              <a:t>©</a:t>
            </a:r>
            <a:r>
              <a:rPr lang="en-US" sz="800" b="0" i="0" u="none" strike="noStrike" cap="none">
                <a:solidFill>
                  <a:srgbClr val="6C6C6C"/>
                </a:solidFill>
                <a:latin typeface="Space Mono"/>
                <a:ea typeface="Space Mono"/>
                <a:cs typeface="Space Mono"/>
                <a:sym typeface="Space Mono"/>
              </a:rPr>
              <a:t>202</a:t>
            </a:r>
            <a:r>
              <a:rPr lang="en-US" sz="800">
                <a:solidFill>
                  <a:srgbClr val="6C6C6C"/>
                </a:solidFill>
                <a:latin typeface="Space Mono"/>
                <a:ea typeface="Space Mono"/>
                <a:cs typeface="Space Mono"/>
                <a:sym typeface="Space Mono"/>
              </a:rPr>
              <a:t>4</a:t>
            </a:r>
            <a:r>
              <a:rPr lang="en-US" sz="800" b="0" i="0" u="none" strike="noStrike" cap="none">
                <a:solidFill>
                  <a:srgbClr val="6C6C6C"/>
                </a:solidFill>
                <a:latin typeface="Space Mono"/>
                <a:ea typeface="Space Mono"/>
                <a:cs typeface="Space Mono"/>
                <a:sym typeface="Space Mono"/>
              </a:rPr>
              <a:t> Pure Storage Confidential </a:t>
            </a:r>
            <a:r>
              <a:rPr lang="en-US" sz="800">
                <a:solidFill>
                  <a:srgbClr val="6C6C6C"/>
                </a:solidFill>
                <a:latin typeface="Space Mono"/>
                <a:ea typeface="Space Mono"/>
                <a:cs typeface="Space Mono"/>
                <a:sym typeface="Space Mono"/>
              </a:rPr>
              <a:t>- For Internal Use Only</a:t>
            </a:r>
            <a:endParaRPr sz="800" b="0" i="0" u="none" strike="noStrike" cap="none">
              <a:solidFill>
                <a:srgbClr val="6C6C6C"/>
              </a:solidFill>
              <a:latin typeface="Inter Light"/>
              <a:ea typeface="Inter Light"/>
              <a:cs typeface="Inter Light"/>
              <a:sym typeface="Inter Light"/>
            </a:endParaRPr>
          </a:p>
        </p:txBody>
      </p:sp>
    </p:spTree>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 id="2147483820" r:id="rId60"/>
    <p:sldLayoutId id="2147483821" r:id="rId61"/>
    <p:sldLayoutId id="2147483822" r:id="rId62"/>
    <p:sldLayoutId id="2147483823" r:id="rId63"/>
    <p:sldLayoutId id="2147483824" r:id="rId64"/>
    <p:sldLayoutId id="2147483825" r:id="rId65"/>
    <p:sldLayoutId id="2147483826" r:id="rId66"/>
    <p:sldLayoutId id="2147483827" r:id="rId67"/>
    <p:sldLayoutId id="2147483828" r:id="rId68"/>
    <p:sldLayoutId id="2147483829" r:id="rId69"/>
    <p:sldLayoutId id="2147483830" r:id="rId70"/>
    <p:sldLayoutId id="2147483831" r:id="rId71"/>
    <p:sldLayoutId id="2147483832" r:id="rId72"/>
    <p:sldLayoutId id="2147483833" r:id="rId73"/>
    <p:sldLayoutId id="2147483834" r:id="rId74"/>
    <p:sldLayoutId id="2147483835" r:id="rId75"/>
    <p:sldLayoutId id="2147483836" r:id="rId76"/>
    <p:sldLayoutId id="2147483837" r:id="rId77"/>
    <p:sldLayoutId id="2147483838" r:id="rId78"/>
    <p:sldLayoutId id="2147483839" r:id="rId79"/>
    <p:sldLayoutId id="2147483840" r:id="rId80"/>
    <p:sldLayoutId id="2147483841" r:id="rId81"/>
    <p:sldLayoutId id="2147483842" r:id="rId82"/>
    <p:sldLayoutId id="2147483843" r:id="rId83"/>
    <p:sldLayoutId id="2147483844" r:id="rId84"/>
    <p:sldLayoutId id="2147483845" r:id="rId85"/>
    <p:sldLayoutId id="2147483846" r:id="rId86"/>
    <p:sldLayoutId id="2147483847" r:id="rId87"/>
    <p:sldLayoutId id="2147483848" r:id="rId88"/>
    <p:sldLayoutId id="2147483849" r:id="rId89"/>
    <p:sldLayoutId id="2147483850" r:id="rId90"/>
    <p:sldLayoutId id="2147483851" r:id="rId91"/>
    <p:sldLayoutId id="2147483852" r:id="rId92"/>
    <p:sldLayoutId id="2147483853" r:id="rId93"/>
    <p:sldLayoutId id="2147483854" r:id="rId94"/>
    <p:sldLayoutId id="2147483855" r:id="rId95"/>
    <p:sldLayoutId id="2147483856" r:id="rId96"/>
    <p:sldLayoutId id="2147483857" r:id="rId97"/>
    <p:sldLayoutId id="2147483858" r:id="rId98"/>
    <p:sldLayoutId id="2147483859" r:id="rId99"/>
    <p:sldLayoutId id="2147483860" r:id="rId100"/>
    <p:sldLayoutId id="2147483861" r:id="rId101"/>
    <p:sldLayoutId id="2147483862" r:id="rId102"/>
    <p:sldLayoutId id="2147483863" r:id="rId103"/>
    <p:sldLayoutId id="2147483864" r:id="rId104"/>
    <p:sldLayoutId id="2147483865" r:id="rId105"/>
    <p:sldLayoutId id="2147483866" r:id="rId106"/>
    <p:sldLayoutId id="2147483867" r:id="rId107"/>
    <p:sldLayoutId id="2147483868" r:id="rId108"/>
    <p:sldLayoutId id="2147483869" r:id="rId109"/>
    <p:sldLayoutId id="2147483870" r:id="rId110"/>
    <p:sldLayoutId id="2147483871" r:id="rId111"/>
    <p:sldLayoutId id="2147483872" r:id="rId112"/>
    <p:sldLayoutId id="2147483873" r:id="rId113"/>
    <p:sldLayoutId id="2147483874" r:id="rId114"/>
    <p:sldLayoutId id="2147483875" r:id="rId115"/>
    <p:sldLayoutId id="2147483876" r:id="rId116"/>
    <p:sldLayoutId id="2147483877" r:id="rId117"/>
    <p:sldLayoutId id="2147483878" r:id="rId118"/>
    <p:sldLayoutId id="2147483879" r:id="rId119"/>
    <p:sldLayoutId id="2147483880" r:id="rId120"/>
    <p:sldLayoutId id="2147483881" r:id="rId12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5" pos="7368">
          <p15:clr>
            <a:srgbClr val="F26B43"/>
          </p15:clr>
        </p15:guide>
        <p15:guide id="6" orient="horz" pos="4176">
          <p15:clr>
            <a:srgbClr val="F26B43"/>
          </p15:clr>
        </p15:guide>
        <p15:guide id="7" orient="horz" pos="576">
          <p15:clr>
            <a:srgbClr val="F26B43"/>
          </p15:clr>
        </p15:guide>
        <p15:guide id="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89"/>
        <p:cNvGrpSpPr/>
        <p:nvPr/>
      </p:nvGrpSpPr>
      <p:grpSpPr>
        <a:xfrm>
          <a:off x="0" y="0"/>
          <a:ext cx="0" cy="0"/>
          <a:chOff x="0" y="0"/>
          <a:chExt cx="0" cy="0"/>
        </a:xfrm>
      </p:grpSpPr>
      <p:sp>
        <p:nvSpPr>
          <p:cNvPr id="2990" name="Google Shape;2990;p238"/>
          <p:cNvSpPr txBox="1">
            <a:spLocks noGrp="1"/>
          </p:cNvSpPr>
          <p:nvPr>
            <p:ph type="body" idx="1"/>
          </p:nvPr>
        </p:nvSpPr>
        <p:spPr>
          <a:xfrm>
            <a:off x="495309" y="1719072"/>
            <a:ext cx="11187600" cy="4589700"/>
          </a:xfrm>
          <a:prstGeom prst="rect">
            <a:avLst/>
          </a:prstGeom>
          <a:noFill/>
          <a:ln>
            <a:noFill/>
          </a:ln>
        </p:spPr>
        <p:txBody>
          <a:bodyPr spcFirstLastPara="1" wrap="square" lIns="0" tIns="0" rIns="0" bIns="0" anchor="t" anchorCtr="0">
            <a:noAutofit/>
          </a:bodyPr>
          <a:lstStyle>
            <a:lvl1pPr marL="457200" marR="0" lvl="0" indent="-361950" algn="l">
              <a:lnSpc>
                <a:spcPct val="107000"/>
              </a:lnSpc>
              <a:spcBef>
                <a:spcPts val="1200"/>
              </a:spcBef>
              <a:spcAft>
                <a:spcPts val="0"/>
              </a:spcAft>
              <a:buClr>
                <a:schemeClr val="accent1"/>
              </a:buClr>
              <a:buSzPts val="2100"/>
              <a:buFont typeface="Arial"/>
              <a:buChar char="•"/>
              <a:defRPr sz="2100" b="0" i="0" u="none" strike="noStrike" cap="none">
                <a:solidFill>
                  <a:schemeClr val="dk1"/>
                </a:solidFill>
                <a:latin typeface="Inter Light"/>
                <a:ea typeface="Inter Light"/>
                <a:cs typeface="Inter Light"/>
                <a:sym typeface="Inter Light"/>
              </a:defRPr>
            </a:lvl1pPr>
            <a:lvl2pPr marL="914400" marR="0" lvl="1" indent="-361950" algn="l">
              <a:lnSpc>
                <a:spcPct val="107000"/>
              </a:lnSpc>
              <a:spcBef>
                <a:spcPts val="0"/>
              </a:spcBef>
              <a:spcAft>
                <a:spcPts val="0"/>
              </a:spcAft>
              <a:buClr>
                <a:srgbClr val="3D3D3D"/>
              </a:buClr>
              <a:buSzPts val="2100"/>
              <a:buFont typeface="Arial"/>
              <a:buChar char="•"/>
              <a:defRPr sz="2100" b="0" i="0" u="none" strike="noStrike" cap="none">
                <a:solidFill>
                  <a:schemeClr val="dk1"/>
                </a:solidFill>
                <a:latin typeface="Inter Light"/>
                <a:ea typeface="Inter Light"/>
                <a:cs typeface="Inter Light"/>
                <a:sym typeface="Inter Light"/>
              </a:defRPr>
            </a:lvl2pPr>
            <a:lvl3pPr marL="1371600" marR="0" lvl="2" indent="-349250" algn="l">
              <a:lnSpc>
                <a:spcPct val="107000"/>
              </a:lnSpc>
              <a:spcBef>
                <a:spcPts val="0"/>
              </a:spcBef>
              <a:spcAft>
                <a:spcPts val="0"/>
              </a:spcAft>
              <a:buClr>
                <a:srgbClr val="3D3D3D"/>
              </a:buClr>
              <a:buSzPts val="1900"/>
              <a:buFont typeface="Helvetica Neue"/>
              <a:buChar char="•"/>
              <a:defRPr sz="1900" b="0" i="0" u="none" strike="noStrike" cap="none">
                <a:solidFill>
                  <a:schemeClr val="dk1"/>
                </a:solidFill>
                <a:latin typeface="Inter Light"/>
                <a:ea typeface="Inter Light"/>
                <a:cs typeface="Inter Light"/>
                <a:sym typeface="Inter Light"/>
              </a:defRPr>
            </a:lvl3pPr>
            <a:lvl4pPr marL="1828800" marR="0" lvl="3" indent="-349250" algn="l">
              <a:lnSpc>
                <a:spcPct val="107000"/>
              </a:lnSpc>
              <a:spcBef>
                <a:spcPts val="0"/>
              </a:spcBef>
              <a:spcAft>
                <a:spcPts val="0"/>
              </a:spcAft>
              <a:buClr>
                <a:srgbClr val="3D3D3D"/>
              </a:buClr>
              <a:buSzPts val="1900"/>
              <a:buFont typeface="Arial"/>
              <a:buChar char="•"/>
              <a:defRPr sz="1900" b="0" i="0" u="none" strike="noStrike" cap="none">
                <a:solidFill>
                  <a:schemeClr val="dk1"/>
                </a:solidFill>
                <a:latin typeface="Inter Light"/>
                <a:ea typeface="Inter Light"/>
                <a:cs typeface="Inter Light"/>
                <a:sym typeface="Inter Light"/>
              </a:defRPr>
            </a:lvl4pPr>
            <a:lvl5pPr marL="2286000" marR="0" lvl="4" indent="-406400" algn="l">
              <a:lnSpc>
                <a:spcPct val="96000"/>
              </a:lnSpc>
              <a:spcBef>
                <a:spcPts val="1900"/>
              </a:spcBef>
              <a:spcAft>
                <a:spcPts val="0"/>
              </a:spcAft>
              <a:buClr>
                <a:srgbClr val="595959"/>
              </a:buClr>
              <a:buSzPts val="2800"/>
              <a:buFont typeface="Helvetica Neue"/>
              <a:buChar char="​"/>
              <a:defRPr sz="2800" b="0" i="0" u="none" strike="noStrike" cap="none">
                <a:solidFill>
                  <a:schemeClr val="dk1"/>
                </a:solidFill>
                <a:latin typeface="Inter Light"/>
                <a:ea typeface="Inter Light"/>
                <a:cs typeface="Inter Light"/>
                <a:sym typeface="Inter Light"/>
              </a:defRPr>
            </a:lvl5pPr>
            <a:lvl6pPr marL="2743200" marR="0" lvl="5" indent="-361950" algn="l">
              <a:lnSpc>
                <a:spcPct val="96000"/>
              </a:lnSpc>
              <a:spcBef>
                <a:spcPts val="0"/>
              </a:spcBef>
              <a:spcAft>
                <a:spcPts val="0"/>
              </a:spcAft>
              <a:buClr>
                <a:schemeClr val="dk1"/>
              </a:buClr>
              <a:buSzPts val="2100"/>
              <a:buFont typeface="Helvetica Neue"/>
              <a:buChar char="​"/>
              <a:defRPr sz="2100" b="0" i="0" u="none" strike="noStrike" cap="none">
                <a:solidFill>
                  <a:schemeClr val="dk1"/>
                </a:solidFill>
                <a:latin typeface="Inter Light"/>
                <a:ea typeface="Inter Light"/>
                <a:cs typeface="Inter Light"/>
                <a:sym typeface="Inter Light"/>
              </a:defRPr>
            </a:lvl6pPr>
            <a:lvl7pPr marL="3200400" marR="0" lvl="6" indent="-330200" algn="l">
              <a:lnSpc>
                <a:spcPct val="107000"/>
              </a:lnSpc>
              <a:spcBef>
                <a:spcPts val="1200"/>
              </a:spcBef>
              <a:spcAft>
                <a:spcPts val="0"/>
              </a:spcAft>
              <a:buClr>
                <a:schemeClr val="dk1"/>
              </a:buClr>
              <a:buSzPts val="1600"/>
              <a:buFont typeface="Helvetica Neue"/>
              <a:buChar char="​"/>
              <a:defRPr sz="1600" b="0" i="0" u="none" strike="noStrike" cap="none">
                <a:solidFill>
                  <a:schemeClr val="dk1"/>
                </a:solidFill>
                <a:latin typeface="Inter Light"/>
                <a:ea typeface="Inter Light"/>
                <a:cs typeface="Inter Light"/>
                <a:sym typeface="Inter Light"/>
              </a:defRPr>
            </a:lvl7pPr>
            <a:lvl8pPr marL="3657600" marR="0" lvl="7" indent="-577850" algn="l">
              <a:lnSpc>
                <a:spcPct val="87000"/>
              </a:lnSpc>
              <a:spcBef>
                <a:spcPts val="1900"/>
              </a:spcBef>
              <a:spcAft>
                <a:spcPts val="0"/>
              </a:spcAft>
              <a:buClr>
                <a:schemeClr val="dk1"/>
              </a:buClr>
              <a:buSzPts val="5500"/>
              <a:buFont typeface="Helvetica Neue"/>
              <a:buChar char="​"/>
              <a:defRPr sz="5500" b="0" i="0" u="none" strike="noStrike" cap="none">
                <a:solidFill>
                  <a:schemeClr val="dk1"/>
                </a:solidFill>
                <a:latin typeface="Inter Light"/>
                <a:ea typeface="Inter Light"/>
                <a:cs typeface="Inter Light"/>
                <a:sym typeface="Inter Light"/>
              </a:defRPr>
            </a:lvl8pPr>
            <a:lvl9pPr marL="4114800" marR="0" lvl="8" indent="-660400" algn="l">
              <a:lnSpc>
                <a:spcPct val="87000"/>
              </a:lnSpc>
              <a:spcBef>
                <a:spcPts val="1900"/>
              </a:spcBef>
              <a:spcAft>
                <a:spcPts val="0"/>
              </a:spcAft>
              <a:buClr>
                <a:schemeClr val="dk1"/>
              </a:buClr>
              <a:buSzPts val="6800"/>
              <a:buFont typeface="Helvetica Neue"/>
              <a:buChar char="​"/>
              <a:defRPr sz="6800" b="0" i="0" u="none" strike="noStrike" cap="none">
                <a:solidFill>
                  <a:schemeClr val="dk1"/>
                </a:solidFill>
                <a:latin typeface="Inter Light"/>
                <a:ea typeface="Inter Light"/>
                <a:cs typeface="Inter Light"/>
                <a:sym typeface="Inter Light"/>
              </a:defRPr>
            </a:lvl9pPr>
          </a:lstStyle>
          <a:p>
            <a:endParaRPr/>
          </a:p>
        </p:txBody>
      </p:sp>
      <p:sp>
        <p:nvSpPr>
          <p:cNvPr id="2991" name="Google Shape;2991;p238"/>
          <p:cNvSpPr txBox="1">
            <a:spLocks noGrp="1"/>
          </p:cNvSpPr>
          <p:nvPr>
            <p:ph type="title"/>
          </p:nvPr>
        </p:nvSpPr>
        <p:spPr>
          <a:xfrm>
            <a:off x="495310" y="549415"/>
            <a:ext cx="11187600" cy="455100"/>
          </a:xfrm>
          <a:prstGeom prst="rect">
            <a:avLst/>
          </a:prstGeom>
          <a:noFill/>
          <a:ln>
            <a:noFill/>
          </a:ln>
        </p:spPr>
        <p:txBody>
          <a:bodyPr spcFirstLastPara="1" wrap="square" lIns="0" tIns="0" rIns="0" bIns="0" anchor="b" anchorCtr="0">
            <a:spAutoFit/>
          </a:bodyPr>
          <a:lstStyle>
            <a:lvl1pPr marR="0" lvl="0" algn="l">
              <a:lnSpc>
                <a:spcPct val="84000"/>
              </a:lnSpc>
              <a:spcBef>
                <a:spcPts val="0"/>
              </a:spcBef>
              <a:spcAft>
                <a:spcPts val="0"/>
              </a:spcAft>
              <a:buClr>
                <a:schemeClr val="dk1"/>
              </a:buClr>
              <a:buSzPts val="3500"/>
              <a:buFont typeface="Inter SemiBold"/>
              <a:buNone/>
              <a:defRPr sz="3500" b="0" i="0" u="none" strike="noStrike" cap="none">
                <a:solidFill>
                  <a:schemeClr val="dk1"/>
                </a:solidFill>
                <a:latin typeface="Inter SemiBold"/>
                <a:ea typeface="Inter SemiBold"/>
                <a:cs typeface="Inter SemiBold"/>
                <a:sym typeface="Inter SemiBold"/>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992" name="Google Shape;2992;p238"/>
          <p:cNvSpPr/>
          <p:nvPr/>
        </p:nvSpPr>
        <p:spPr>
          <a:xfrm>
            <a:off x="11361453"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Inter Light"/>
              <a:ea typeface="Inter Light"/>
              <a:cs typeface="Inter Light"/>
              <a:sym typeface="Inter Light"/>
            </a:endParaRPr>
          </a:p>
        </p:txBody>
      </p:sp>
      <p:sp>
        <p:nvSpPr>
          <p:cNvPr id="2993" name="Google Shape;2993;p238"/>
          <p:cNvSpPr txBox="1"/>
          <p:nvPr/>
        </p:nvSpPr>
        <p:spPr>
          <a:xfrm>
            <a:off x="1169694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chemeClr val="dk2"/>
                </a:solidFill>
                <a:latin typeface="Space Mono"/>
                <a:ea typeface="Space Mono"/>
                <a:cs typeface="Space Mono"/>
                <a:sym typeface="Space Mono"/>
              </a:rPr>
              <a:t>‹#›</a:t>
            </a:fld>
            <a:endParaRPr sz="800" b="0" i="0" u="none" strike="noStrike" cap="none">
              <a:solidFill>
                <a:schemeClr val="dk2"/>
              </a:solidFill>
              <a:latin typeface="Space Mono"/>
              <a:ea typeface="Space Mono"/>
              <a:cs typeface="Space Mono"/>
              <a:sym typeface="Space Mono"/>
            </a:endParaRPr>
          </a:p>
        </p:txBody>
      </p:sp>
      <p:sp>
        <p:nvSpPr>
          <p:cNvPr id="2994" name="Google Shape;2994;p238"/>
          <p:cNvSpPr txBox="1"/>
          <p:nvPr/>
        </p:nvSpPr>
        <p:spPr>
          <a:xfrm>
            <a:off x="495309" y="6530482"/>
            <a:ext cx="37737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b="0" i="0" u="none" strike="noStrike" cap="none">
                <a:solidFill>
                  <a:srgbClr val="6C6C6C"/>
                </a:solidFill>
                <a:latin typeface="Arial"/>
                <a:ea typeface="Arial"/>
                <a:cs typeface="Arial"/>
                <a:sym typeface="Arial"/>
              </a:rPr>
              <a:t>©</a:t>
            </a:r>
            <a:r>
              <a:rPr lang="en-US" sz="800" b="0" i="0" u="none" strike="noStrike" cap="none">
                <a:solidFill>
                  <a:srgbClr val="6C6C6C"/>
                </a:solidFill>
                <a:latin typeface="Space Mono"/>
                <a:ea typeface="Space Mono"/>
                <a:cs typeface="Space Mono"/>
                <a:sym typeface="Space Mono"/>
              </a:rPr>
              <a:t>2024 Pure Storage Confidential - For Internal Use Only</a:t>
            </a:r>
            <a:endParaRPr sz="800" b="0" i="0" u="none" strike="noStrike" cap="none">
              <a:solidFill>
                <a:srgbClr val="6C6C6C"/>
              </a:solidFill>
              <a:latin typeface="Inter Light"/>
              <a:ea typeface="Inter Light"/>
              <a:cs typeface="Inter Light"/>
              <a:sym typeface="Inter Light"/>
            </a:endParaRPr>
          </a:p>
        </p:txBody>
      </p:sp>
    </p:spTree>
  </p:cSld>
  <p:clrMap bg1="lt1" tx1="dk1" bg2="dk2" tx2="lt2" accent1="accent1" accent2="accent2" accent3="accent3" accent4="accent4" accent5="accent5" accent6="accent6" hlink="hlink" folHlink="folHlink"/>
  <p:sldLayoutIdLst>
    <p:sldLayoutId id="2147483882" r:id="rId1"/>
    <p:sldLayoutId id="2147483910" r:id="rId2"/>
    <p:sldLayoutId id="2147483911" r:id="rId3"/>
    <p:sldLayoutId id="2147483912" r:id="rId4"/>
    <p:sldLayoutId id="2147483916" r:id="rId5"/>
    <p:sldLayoutId id="2147483917"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5" pos="7368">
          <p15:clr>
            <a:srgbClr val="F26B43"/>
          </p15:clr>
        </p15:guide>
        <p15:guide id="6" orient="horz" pos="4176">
          <p15:clr>
            <a:srgbClr val="F26B43"/>
          </p15:clr>
        </p15:guide>
        <p15:guide id="7" orient="horz" pos="576">
          <p15:clr>
            <a:srgbClr val="F26B43"/>
          </p15:clr>
        </p15:guide>
        <p15:guide id="8"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88.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7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8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purestorage.com/resources/gartner-magic-quadrant-enterprise-storage-platform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8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82.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264"/>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Inter Light"/>
              <a:ea typeface="Inter Light"/>
              <a:cs typeface="Inter Light"/>
              <a:sym typeface="Inter Light"/>
            </a:endParaRPr>
          </a:p>
        </p:txBody>
      </p:sp>
      <p:pic>
        <p:nvPicPr>
          <p:cNvPr id="3161" name="Google Shape;3161;p264"/>
          <p:cNvPicPr preferRelativeResize="0"/>
          <p:nvPr/>
        </p:nvPicPr>
        <p:blipFill rotWithShape="1">
          <a:blip r:embed="rId3">
            <a:alphaModFix/>
          </a:blip>
          <a:srcRect l="23780"/>
          <a:stretch/>
        </p:blipFill>
        <p:spPr>
          <a:xfrm>
            <a:off x="0" y="2700"/>
            <a:ext cx="12192000" cy="6852599"/>
          </a:xfrm>
          <a:prstGeom prst="rect">
            <a:avLst/>
          </a:prstGeom>
          <a:noFill/>
          <a:ln>
            <a:noFill/>
          </a:ln>
        </p:spPr>
      </p:pic>
      <p:sp>
        <p:nvSpPr>
          <p:cNvPr id="3162" name="Google Shape;3162;p264"/>
          <p:cNvSpPr/>
          <p:nvPr/>
        </p:nvSpPr>
        <p:spPr>
          <a:xfrm rot="5400000">
            <a:off x="2669700" y="-2667000"/>
            <a:ext cx="6852600" cy="12192000"/>
          </a:xfrm>
          <a:prstGeom prst="rect">
            <a:avLst/>
          </a:prstGeom>
          <a:gradFill>
            <a:gsLst>
              <a:gs pos="0">
                <a:srgbClr val="FFFFFF">
                  <a:alpha val="0"/>
                </a:srgbClr>
              </a:gs>
              <a:gs pos="10000">
                <a:srgbClr val="FFFFFF">
                  <a:alpha val="0"/>
                </a:srgbClr>
              </a:gs>
              <a:gs pos="40000">
                <a:schemeClr val="dk1"/>
              </a:gs>
              <a:gs pos="100000">
                <a:srgbClr val="000000"/>
              </a:gs>
            </a:gsLst>
            <a:lin ang="5400700" scaled="0"/>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Light"/>
              <a:ea typeface="Inter Light"/>
              <a:cs typeface="Inter Light"/>
              <a:sym typeface="Inter Light"/>
            </a:endParaRPr>
          </a:p>
        </p:txBody>
      </p:sp>
      <p:sp>
        <p:nvSpPr>
          <p:cNvPr id="3163" name="Google Shape;3163;p264"/>
          <p:cNvSpPr txBox="1">
            <a:spLocks noGrp="1"/>
          </p:cNvSpPr>
          <p:nvPr>
            <p:ph type="body" idx="4294967295"/>
          </p:nvPr>
        </p:nvSpPr>
        <p:spPr>
          <a:xfrm>
            <a:off x="516237" y="5553157"/>
            <a:ext cx="7055100" cy="961800"/>
          </a:xfrm>
          <a:prstGeom prst="rect">
            <a:avLst/>
          </a:prstGeom>
          <a:noFill/>
          <a:ln>
            <a:noFill/>
          </a:ln>
        </p:spPr>
        <p:txBody>
          <a:bodyPr spcFirstLastPara="1" wrap="square" lIns="0" tIns="0" rIns="0" bIns="0" anchor="t" anchorCtr="0">
            <a:noAutofit/>
          </a:bodyPr>
          <a:lstStyle/>
          <a:p>
            <a:pPr marL="0" lvl="0" indent="-133350" algn="l" rtl="0">
              <a:lnSpc>
                <a:spcPct val="100000"/>
              </a:lnSpc>
              <a:spcBef>
                <a:spcPts val="0"/>
              </a:spcBef>
              <a:spcAft>
                <a:spcPts val="0"/>
              </a:spcAft>
              <a:buSzPts val="2100"/>
              <a:buChar char="​"/>
            </a:pPr>
            <a:r>
              <a:rPr lang="en-US" dirty="0">
                <a:solidFill>
                  <a:schemeClr val="lt1"/>
                </a:solidFill>
                <a:latin typeface="Inter"/>
                <a:ea typeface="Inter"/>
                <a:cs typeface="Inter"/>
                <a:sym typeface="Inter"/>
              </a:rPr>
              <a:t>Horia Constantinescu</a:t>
            </a:r>
            <a:endParaRPr dirty="0">
              <a:solidFill>
                <a:schemeClr val="lt1"/>
              </a:solidFill>
              <a:latin typeface="Inter"/>
              <a:ea typeface="Inter"/>
              <a:cs typeface="Inter"/>
              <a:sym typeface="Inter"/>
            </a:endParaRPr>
          </a:p>
          <a:p>
            <a:pPr marL="0" lvl="0" indent="-133350" algn="l" rtl="0">
              <a:lnSpc>
                <a:spcPct val="100000"/>
              </a:lnSpc>
              <a:spcBef>
                <a:spcPts val="0"/>
              </a:spcBef>
              <a:spcAft>
                <a:spcPts val="0"/>
              </a:spcAft>
              <a:buClr>
                <a:schemeClr val="lt1"/>
              </a:buClr>
              <a:buSzPts val="2100"/>
              <a:buChar char="​"/>
            </a:pPr>
            <a:r>
              <a:rPr lang="en-US" dirty="0">
                <a:solidFill>
                  <a:schemeClr val="lt1"/>
                </a:solidFill>
              </a:rPr>
              <a:t>Country Manager CEE</a:t>
            </a:r>
          </a:p>
          <a:p>
            <a:pPr marL="0" lvl="0" indent="-133350" algn="l" rtl="0">
              <a:lnSpc>
                <a:spcPct val="100000"/>
              </a:lnSpc>
              <a:spcBef>
                <a:spcPts val="0"/>
              </a:spcBef>
              <a:spcAft>
                <a:spcPts val="0"/>
              </a:spcAft>
              <a:buClr>
                <a:schemeClr val="lt1"/>
              </a:buClr>
              <a:buSzPts val="2100"/>
              <a:buChar char="​"/>
            </a:pPr>
            <a:r>
              <a:rPr lang="en-US" b="0" dirty="0">
                <a:solidFill>
                  <a:schemeClr val="lt1"/>
                </a:solidFill>
              </a:rPr>
              <a:t>Bucharest, November 12</a:t>
            </a:r>
            <a:r>
              <a:rPr lang="en-US" b="0" baseline="30000" dirty="0">
                <a:solidFill>
                  <a:schemeClr val="lt1"/>
                </a:solidFill>
              </a:rPr>
              <a:t>th</a:t>
            </a:r>
            <a:r>
              <a:rPr lang="en-US" b="0" dirty="0">
                <a:solidFill>
                  <a:schemeClr val="lt1"/>
                </a:solidFill>
              </a:rPr>
              <a:t>, 2025</a:t>
            </a:r>
            <a:endParaRPr b="0" dirty="0">
              <a:solidFill>
                <a:schemeClr val="lt1"/>
              </a:solidFill>
            </a:endParaRPr>
          </a:p>
        </p:txBody>
      </p:sp>
      <p:sp>
        <p:nvSpPr>
          <p:cNvPr id="3164" name="Google Shape;3164;p264"/>
          <p:cNvSpPr txBox="1">
            <a:spLocks noGrp="1"/>
          </p:cNvSpPr>
          <p:nvPr>
            <p:ph type="title"/>
          </p:nvPr>
        </p:nvSpPr>
        <p:spPr>
          <a:xfrm>
            <a:off x="516223" y="2231925"/>
            <a:ext cx="4970700" cy="1232100"/>
          </a:xfrm>
          <a:prstGeom prst="rect">
            <a:avLst/>
          </a:prstGeom>
          <a:noFill/>
          <a:ln>
            <a:noFill/>
          </a:ln>
        </p:spPr>
        <p:txBody>
          <a:bodyPr spcFirstLastPara="1" wrap="square" lIns="0" tIns="0" rIns="0" bIns="0" anchor="b" anchorCtr="0">
            <a:spAutoFit/>
          </a:bodyPr>
          <a:lstStyle/>
          <a:p>
            <a:pPr marL="0" lvl="0" indent="0" algn="l" rtl="0">
              <a:lnSpc>
                <a:spcPct val="87000"/>
              </a:lnSpc>
              <a:spcBef>
                <a:spcPts val="0"/>
              </a:spcBef>
              <a:spcAft>
                <a:spcPts val="0"/>
              </a:spcAft>
              <a:buClr>
                <a:schemeClr val="lt1"/>
              </a:buClr>
              <a:buSzPts val="6800"/>
              <a:buFont typeface="Inter ExtraBold"/>
              <a:buNone/>
            </a:pPr>
            <a:r>
              <a:rPr lang="en-US" sz="4600"/>
              <a:t>A New Vision for Enterprise Data </a:t>
            </a:r>
            <a:endParaRPr sz="5800">
              <a:solidFill>
                <a:schemeClr val="accent1"/>
              </a:solidFill>
            </a:endParaRPr>
          </a:p>
        </p:txBody>
      </p:sp>
      <p:pic>
        <p:nvPicPr>
          <p:cNvPr id="3165" name="Google Shape;3165;p264" title="Pure Logo White Text.png"/>
          <p:cNvPicPr preferRelativeResize="0"/>
          <p:nvPr/>
        </p:nvPicPr>
        <p:blipFill>
          <a:blip r:embed="rId4">
            <a:alphaModFix/>
          </a:blip>
          <a:stretch>
            <a:fillRect/>
          </a:stretch>
        </p:blipFill>
        <p:spPr>
          <a:xfrm>
            <a:off x="7864951" y="5902573"/>
            <a:ext cx="4134825" cy="726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sp>
        <p:nvSpPr>
          <p:cNvPr id="3810" name="Google Shape;3810;p276"/>
          <p:cNvSpPr/>
          <p:nvPr/>
        </p:nvSpPr>
        <p:spPr>
          <a:xfrm>
            <a:off x="5561142" y="1368735"/>
            <a:ext cx="1098000" cy="1098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11" name="Google Shape;3811;p276"/>
          <p:cNvSpPr/>
          <p:nvPr/>
        </p:nvSpPr>
        <p:spPr>
          <a:xfrm>
            <a:off x="5210135" y="2808736"/>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12" name="Google Shape;3812;p276"/>
          <p:cNvSpPr txBox="1"/>
          <p:nvPr/>
        </p:nvSpPr>
        <p:spPr>
          <a:xfrm>
            <a:off x="5210135" y="2808736"/>
            <a:ext cx="180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lt1"/>
                </a:solidFill>
                <a:latin typeface="Inter SemiBold"/>
                <a:ea typeface="Inter SemiBold"/>
                <a:cs typeface="Inter SemiBold"/>
                <a:sym typeface="Inter SemiBold"/>
              </a:rPr>
              <a:t>FRAGMENTED, MULTI-SYSTEM ARCHITECTURES</a:t>
            </a:r>
            <a:r>
              <a:rPr lang="en-US" sz="1600" b="0" i="0" u="none" strike="noStrike" cap="none">
                <a:solidFill>
                  <a:schemeClr val="lt1"/>
                </a:solidFill>
                <a:latin typeface="Inter"/>
                <a:ea typeface="Inter"/>
                <a:cs typeface="Inter"/>
                <a:sym typeface="Inter"/>
              </a:rPr>
              <a:t> </a:t>
            </a:r>
            <a:endParaRPr sz="1600" b="0" i="0" u="none" strike="noStrike" cap="none">
              <a:solidFill>
                <a:schemeClr val="lt1"/>
              </a:solidFill>
              <a:latin typeface="Inter"/>
              <a:ea typeface="Inter"/>
              <a:cs typeface="Inter"/>
              <a:sym typeface="Inter"/>
            </a:endParaRPr>
          </a:p>
        </p:txBody>
      </p:sp>
      <p:sp>
        <p:nvSpPr>
          <p:cNvPr id="3813" name="Google Shape;3813;p276"/>
          <p:cNvSpPr/>
          <p:nvPr/>
        </p:nvSpPr>
        <p:spPr>
          <a:xfrm>
            <a:off x="7676186" y="1368735"/>
            <a:ext cx="1098000" cy="1098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14" name="Google Shape;3814;p276"/>
          <p:cNvSpPr/>
          <p:nvPr/>
        </p:nvSpPr>
        <p:spPr>
          <a:xfrm>
            <a:off x="7325179" y="2808736"/>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15" name="Google Shape;3815;p276"/>
          <p:cNvSpPr txBox="1"/>
          <p:nvPr/>
        </p:nvSpPr>
        <p:spPr>
          <a:xfrm>
            <a:off x="7325179" y="2808736"/>
            <a:ext cx="180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lt1"/>
                </a:solidFill>
                <a:latin typeface="Inter SemiBold"/>
                <a:ea typeface="Inter SemiBold"/>
                <a:cs typeface="Inter SemiBold"/>
                <a:sym typeface="Inter SemiBold"/>
              </a:rPr>
              <a:t>COMPLEX, MANUAL MANAGEMENT</a:t>
            </a:r>
            <a:endParaRPr sz="1600" b="0" i="0" u="none" strike="noStrike" cap="none">
              <a:solidFill>
                <a:schemeClr val="lt1"/>
              </a:solidFill>
              <a:latin typeface="Inter"/>
              <a:ea typeface="Inter"/>
              <a:cs typeface="Inter"/>
              <a:sym typeface="Inter"/>
            </a:endParaRPr>
          </a:p>
        </p:txBody>
      </p:sp>
      <p:sp>
        <p:nvSpPr>
          <p:cNvPr id="3816" name="Google Shape;3816;p276"/>
          <p:cNvSpPr/>
          <p:nvPr/>
        </p:nvSpPr>
        <p:spPr>
          <a:xfrm>
            <a:off x="9791229" y="1368735"/>
            <a:ext cx="1098000" cy="1098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17" name="Google Shape;3817;p276"/>
          <p:cNvSpPr/>
          <p:nvPr/>
        </p:nvSpPr>
        <p:spPr>
          <a:xfrm>
            <a:off x="9440221" y="2808736"/>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18" name="Google Shape;3818;p276"/>
          <p:cNvSpPr txBox="1"/>
          <p:nvPr/>
        </p:nvSpPr>
        <p:spPr>
          <a:xfrm>
            <a:off x="9440221" y="2808736"/>
            <a:ext cx="180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lt1"/>
                </a:solidFill>
                <a:latin typeface="Inter SemiBold"/>
                <a:ea typeface="Inter SemiBold"/>
                <a:cs typeface="Inter SemiBold"/>
                <a:sym typeface="Inter SemiBold"/>
              </a:rPr>
              <a:t>PRE CLOUD ARCHITECTURES</a:t>
            </a:r>
            <a:endParaRPr sz="1600" b="0" i="0" u="none" strike="noStrike" cap="none">
              <a:solidFill>
                <a:schemeClr val="lt1"/>
              </a:solidFill>
              <a:latin typeface="Inter"/>
              <a:ea typeface="Inter"/>
              <a:cs typeface="Inter"/>
              <a:sym typeface="Inter"/>
            </a:endParaRPr>
          </a:p>
        </p:txBody>
      </p:sp>
      <p:sp>
        <p:nvSpPr>
          <p:cNvPr id="3819" name="Google Shape;3819;p276"/>
          <p:cNvSpPr/>
          <p:nvPr/>
        </p:nvSpPr>
        <p:spPr>
          <a:xfrm>
            <a:off x="5561142" y="3978735"/>
            <a:ext cx="1098000" cy="1098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20" name="Google Shape;3820;p276"/>
          <p:cNvSpPr/>
          <p:nvPr/>
        </p:nvSpPr>
        <p:spPr>
          <a:xfrm>
            <a:off x="5210135" y="5418736"/>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21" name="Google Shape;3821;p276"/>
          <p:cNvSpPr txBox="1"/>
          <p:nvPr/>
        </p:nvSpPr>
        <p:spPr>
          <a:xfrm>
            <a:off x="5133931" y="5418725"/>
            <a:ext cx="192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lt1"/>
                </a:solidFill>
                <a:latin typeface="Inter SemiBold"/>
                <a:ea typeface="Inter SemiBold"/>
                <a:cs typeface="Inter SemiBold"/>
                <a:sym typeface="Inter SemiBold"/>
              </a:rPr>
              <a:t>DISRUPTIVE UPGRADES &amp; DATA MIGRATIONS</a:t>
            </a:r>
            <a:r>
              <a:rPr lang="en-US" sz="1600" b="0" i="0" u="none" strike="noStrike" cap="none">
                <a:solidFill>
                  <a:schemeClr val="lt1"/>
                </a:solidFill>
                <a:latin typeface="Inter"/>
                <a:ea typeface="Inter"/>
                <a:cs typeface="Inter"/>
                <a:sym typeface="Inter"/>
              </a:rPr>
              <a:t> </a:t>
            </a:r>
            <a:endParaRPr sz="1600" b="0" i="0" u="none" strike="noStrike" cap="none">
              <a:solidFill>
                <a:schemeClr val="lt1"/>
              </a:solidFill>
              <a:latin typeface="Inter"/>
              <a:ea typeface="Inter"/>
              <a:cs typeface="Inter"/>
              <a:sym typeface="Inter"/>
            </a:endParaRPr>
          </a:p>
        </p:txBody>
      </p:sp>
      <p:sp>
        <p:nvSpPr>
          <p:cNvPr id="3822" name="Google Shape;3822;p276"/>
          <p:cNvSpPr/>
          <p:nvPr/>
        </p:nvSpPr>
        <p:spPr>
          <a:xfrm>
            <a:off x="7676186" y="3978735"/>
            <a:ext cx="1098000" cy="1098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23" name="Google Shape;3823;p276"/>
          <p:cNvSpPr/>
          <p:nvPr/>
        </p:nvSpPr>
        <p:spPr>
          <a:xfrm>
            <a:off x="7325179" y="5418736"/>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24" name="Google Shape;3824;p276"/>
          <p:cNvSpPr txBox="1"/>
          <p:nvPr/>
        </p:nvSpPr>
        <p:spPr>
          <a:xfrm>
            <a:off x="7325179" y="5418736"/>
            <a:ext cx="180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lt1"/>
                </a:solidFill>
                <a:latin typeface="Inter SemiBold"/>
                <a:ea typeface="Inter SemiBold"/>
                <a:cs typeface="Inter SemiBold"/>
                <a:sym typeface="Inter SemiBold"/>
              </a:rPr>
              <a:t>INCONSISTENT SECURITY &amp; COMPLIANCE</a:t>
            </a:r>
            <a:r>
              <a:rPr lang="en-US" sz="1600" b="0" i="0" u="none" strike="noStrike" cap="none">
                <a:solidFill>
                  <a:schemeClr val="lt1"/>
                </a:solidFill>
                <a:latin typeface="Inter"/>
                <a:ea typeface="Inter"/>
                <a:cs typeface="Inter"/>
                <a:sym typeface="Inter"/>
              </a:rPr>
              <a:t> </a:t>
            </a:r>
            <a:endParaRPr sz="1600" b="0" i="0" u="none" strike="noStrike" cap="none">
              <a:solidFill>
                <a:schemeClr val="lt1"/>
              </a:solidFill>
              <a:latin typeface="Inter"/>
              <a:ea typeface="Inter"/>
              <a:cs typeface="Inter"/>
              <a:sym typeface="Inter"/>
            </a:endParaRPr>
          </a:p>
        </p:txBody>
      </p:sp>
      <p:sp>
        <p:nvSpPr>
          <p:cNvPr id="3825" name="Google Shape;3825;p276"/>
          <p:cNvSpPr/>
          <p:nvPr/>
        </p:nvSpPr>
        <p:spPr>
          <a:xfrm>
            <a:off x="9791229" y="3978735"/>
            <a:ext cx="1098000" cy="1098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26" name="Google Shape;3826;p276"/>
          <p:cNvSpPr/>
          <p:nvPr/>
        </p:nvSpPr>
        <p:spPr>
          <a:xfrm>
            <a:off x="9440221" y="5418736"/>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3827" name="Google Shape;3827;p276"/>
          <p:cNvSpPr txBox="1"/>
          <p:nvPr/>
        </p:nvSpPr>
        <p:spPr>
          <a:xfrm>
            <a:off x="9440221" y="5418736"/>
            <a:ext cx="180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lt1"/>
                </a:solidFill>
                <a:latin typeface="Inter SemiBold"/>
                <a:ea typeface="Inter SemiBold"/>
                <a:cs typeface="Inter SemiBold"/>
                <a:sym typeface="Inter SemiBold"/>
              </a:rPr>
              <a:t>HIGH COSTS &amp; INEFFICIENCIES</a:t>
            </a:r>
            <a:r>
              <a:rPr lang="en-US" sz="1600" b="1" i="0" u="none" strike="noStrike" cap="none">
                <a:solidFill>
                  <a:schemeClr val="lt1"/>
                </a:solidFill>
                <a:latin typeface="Inter"/>
                <a:ea typeface="Inter"/>
                <a:cs typeface="Inter"/>
                <a:sym typeface="Inter"/>
              </a:rPr>
              <a:t> </a:t>
            </a:r>
            <a:endParaRPr sz="1600" b="0" i="0" u="none" strike="noStrike" cap="none">
              <a:solidFill>
                <a:schemeClr val="lt1"/>
              </a:solidFill>
              <a:latin typeface="Inter"/>
              <a:ea typeface="Inter"/>
              <a:cs typeface="Inter"/>
              <a:sym typeface="Inter"/>
            </a:endParaRPr>
          </a:p>
        </p:txBody>
      </p:sp>
      <p:pic>
        <p:nvPicPr>
          <p:cNvPr id="3828" name="Google Shape;3828;p276"/>
          <p:cNvPicPr preferRelativeResize="0"/>
          <p:nvPr/>
        </p:nvPicPr>
        <p:blipFill rotWithShape="1">
          <a:blip r:embed="rId3">
            <a:alphaModFix/>
          </a:blip>
          <a:srcRect/>
          <a:stretch/>
        </p:blipFill>
        <p:spPr>
          <a:xfrm>
            <a:off x="5739633" y="1526499"/>
            <a:ext cx="765785" cy="765785"/>
          </a:xfrm>
          <a:prstGeom prst="rect">
            <a:avLst/>
          </a:prstGeom>
          <a:noFill/>
          <a:ln>
            <a:noFill/>
          </a:ln>
        </p:spPr>
      </p:pic>
      <p:pic>
        <p:nvPicPr>
          <p:cNvPr id="3829" name="Google Shape;3829;p276"/>
          <p:cNvPicPr preferRelativeResize="0"/>
          <p:nvPr/>
        </p:nvPicPr>
        <p:blipFill rotWithShape="1">
          <a:blip r:embed="rId4">
            <a:alphaModFix/>
          </a:blip>
          <a:srcRect/>
          <a:stretch/>
        </p:blipFill>
        <p:spPr>
          <a:xfrm>
            <a:off x="7645234" y="1360476"/>
            <a:ext cx="1097726" cy="1097726"/>
          </a:xfrm>
          <a:prstGeom prst="rect">
            <a:avLst/>
          </a:prstGeom>
          <a:noFill/>
          <a:ln>
            <a:noFill/>
          </a:ln>
        </p:spPr>
      </p:pic>
      <p:pic>
        <p:nvPicPr>
          <p:cNvPr id="3830" name="Google Shape;3830;p276"/>
          <p:cNvPicPr preferRelativeResize="0"/>
          <p:nvPr/>
        </p:nvPicPr>
        <p:blipFill rotWithShape="1">
          <a:blip r:embed="rId5">
            <a:alphaModFix/>
          </a:blip>
          <a:srcRect/>
          <a:stretch/>
        </p:blipFill>
        <p:spPr>
          <a:xfrm>
            <a:off x="10025234" y="1589448"/>
            <a:ext cx="639920" cy="639920"/>
          </a:xfrm>
          <a:prstGeom prst="rect">
            <a:avLst/>
          </a:prstGeom>
          <a:noFill/>
          <a:ln>
            <a:noFill/>
          </a:ln>
        </p:spPr>
      </p:pic>
      <p:pic>
        <p:nvPicPr>
          <p:cNvPr id="3831" name="Google Shape;3831;p276"/>
          <p:cNvPicPr preferRelativeResize="0"/>
          <p:nvPr/>
        </p:nvPicPr>
        <p:blipFill rotWithShape="1">
          <a:blip r:embed="rId6">
            <a:alphaModFix/>
          </a:blip>
          <a:srcRect/>
          <a:stretch/>
        </p:blipFill>
        <p:spPr>
          <a:xfrm>
            <a:off x="5533894" y="3978735"/>
            <a:ext cx="1097726" cy="1097726"/>
          </a:xfrm>
          <a:prstGeom prst="rect">
            <a:avLst/>
          </a:prstGeom>
          <a:noFill/>
          <a:ln>
            <a:noFill/>
          </a:ln>
        </p:spPr>
      </p:pic>
      <p:pic>
        <p:nvPicPr>
          <p:cNvPr id="3832" name="Google Shape;3832;p276"/>
          <p:cNvPicPr preferRelativeResize="0"/>
          <p:nvPr/>
        </p:nvPicPr>
        <p:blipFill rotWithShape="1">
          <a:blip r:embed="rId7">
            <a:alphaModFix/>
          </a:blip>
          <a:srcRect/>
          <a:stretch/>
        </p:blipFill>
        <p:spPr>
          <a:xfrm>
            <a:off x="7707142" y="3955692"/>
            <a:ext cx="1035829" cy="1035829"/>
          </a:xfrm>
          <a:prstGeom prst="rect">
            <a:avLst/>
          </a:prstGeom>
          <a:noFill/>
          <a:ln>
            <a:noFill/>
          </a:ln>
        </p:spPr>
      </p:pic>
      <p:pic>
        <p:nvPicPr>
          <p:cNvPr id="3833" name="Google Shape;3833;p276"/>
          <p:cNvPicPr preferRelativeResize="0"/>
          <p:nvPr/>
        </p:nvPicPr>
        <p:blipFill rotWithShape="1">
          <a:blip r:embed="rId8">
            <a:alphaModFix/>
          </a:blip>
          <a:srcRect/>
          <a:stretch/>
        </p:blipFill>
        <p:spPr>
          <a:xfrm>
            <a:off x="9869620" y="3978735"/>
            <a:ext cx="1019355" cy="1019355"/>
          </a:xfrm>
          <a:prstGeom prst="rect">
            <a:avLst/>
          </a:prstGeom>
          <a:noFill/>
          <a:ln>
            <a:noFill/>
          </a:ln>
        </p:spPr>
      </p:pic>
      <p:sp>
        <p:nvSpPr>
          <p:cNvPr id="3834" name="Google Shape;3834;p276"/>
          <p:cNvSpPr txBox="1">
            <a:spLocks noGrp="1"/>
          </p:cNvSpPr>
          <p:nvPr>
            <p:ph type="title"/>
          </p:nvPr>
        </p:nvSpPr>
        <p:spPr>
          <a:xfrm>
            <a:off x="1096497" y="3147725"/>
            <a:ext cx="2950200" cy="45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37141"/>
              <a:buFont typeface="Play"/>
              <a:buNone/>
            </a:pPr>
            <a:r>
              <a:rPr lang="en-US"/>
              <a:t>Why can’t </a:t>
            </a:r>
            <a:r>
              <a:rPr lang="en-US">
                <a:solidFill>
                  <a:schemeClr val="accent1"/>
                </a:solidFill>
              </a:rPr>
              <a:t>others</a:t>
            </a:r>
            <a:r>
              <a:rPr lang="en-US"/>
              <a:t> do this?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Google Shape;1357;g37bddde2e30_33_0"/>
          <p:cNvPicPr preferRelativeResize="0"/>
          <p:nvPr/>
        </p:nvPicPr>
        <p:blipFill rotWithShape="1">
          <a:blip r:embed="rId3">
            <a:alphaModFix/>
          </a:blip>
          <a:srcRect/>
          <a:stretch/>
        </p:blipFill>
        <p:spPr>
          <a:xfrm>
            <a:off x="-7325" y="0"/>
            <a:ext cx="12192000" cy="6858000"/>
          </a:xfrm>
          <a:prstGeom prst="rect">
            <a:avLst/>
          </a:prstGeom>
          <a:noFill/>
          <a:ln>
            <a:noFill/>
          </a:ln>
        </p:spPr>
      </p:pic>
      <p:sp>
        <p:nvSpPr>
          <p:cNvPr id="1358" name="Google Shape;1358;g37bddde2e30_33_0"/>
          <p:cNvSpPr txBox="1"/>
          <p:nvPr/>
        </p:nvSpPr>
        <p:spPr>
          <a:xfrm>
            <a:off x="523125" y="1532101"/>
            <a:ext cx="5819400" cy="2003585"/>
          </a:xfrm>
          <a:prstGeom prst="rect">
            <a:avLst/>
          </a:prstGeom>
          <a:noFill/>
          <a:ln>
            <a:noFill/>
          </a:ln>
        </p:spPr>
        <p:txBody>
          <a:bodyPr spcFirstLastPara="1" wrap="square" lIns="91425" tIns="45700" rIns="91425" bIns="45700" anchor="t" anchorCtr="0">
            <a:spAutoFit/>
          </a:bodyPr>
          <a:lstStyle/>
          <a:p>
            <a:pPr algn="l">
              <a:lnSpc>
                <a:spcPct val="90000"/>
              </a:lnSpc>
            </a:pPr>
            <a:r>
              <a:rPr lang="en-US" sz="4600">
                <a:solidFill>
                  <a:schemeClr val="lt1"/>
                </a:solidFill>
                <a:uFill>
                  <a:noFill/>
                </a:u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Positioned Highest in Execution, Furthest in Vision</a:t>
            </a:r>
            <a:endParaRPr sz="4600">
              <a:solidFill>
                <a:schemeClr val="lt1"/>
              </a:solidFill>
              <a:latin typeface="Inter SemiBold"/>
              <a:ea typeface="Inter SemiBold"/>
              <a:cs typeface="Inter SemiBold"/>
              <a:sym typeface="Inter SemiBold"/>
            </a:endParaRPr>
          </a:p>
        </p:txBody>
      </p:sp>
      <p:pic>
        <p:nvPicPr>
          <p:cNvPr id="1359" name="Google Shape;1359;g37bddde2e30_33_0"/>
          <p:cNvPicPr preferRelativeResize="0"/>
          <p:nvPr/>
        </p:nvPicPr>
        <p:blipFill rotWithShape="1">
          <a:blip r:embed="rId5">
            <a:alphaModFix/>
          </a:blip>
          <a:srcRect/>
          <a:stretch/>
        </p:blipFill>
        <p:spPr>
          <a:xfrm>
            <a:off x="10511199" y="6007326"/>
            <a:ext cx="941996" cy="218915"/>
          </a:xfrm>
          <a:prstGeom prst="rect">
            <a:avLst/>
          </a:prstGeom>
          <a:noFill/>
          <a:ln>
            <a:noFill/>
          </a:ln>
        </p:spPr>
      </p:pic>
      <p:sp>
        <p:nvSpPr>
          <p:cNvPr id="1360" name="Google Shape;1360;g37bddde2e30_33_0"/>
          <p:cNvSpPr txBox="1"/>
          <p:nvPr/>
        </p:nvSpPr>
        <p:spPr>
          <a:xfrm>
            <a:off x="557700" y="3672775"/>
            <a:ext cx="4419000" cy="835573"/>
          </a:xfrm>
          <a:prstGeom prst="rect">
            <a:avLst/>
          </a:prstGeom>
          <a:noFill/>
          <a:ln>
            <a:noFill/>
          </a:ln>
        </p:spPr>
        <p:txBody>
          <a:bodyPr spcFirstLastPara="1" wrap="square" lIns="91425" tIns="45700" rIns="91425" bIns="45700" anchor="t" anchorCtr="0">
            <a:spAutoFit/>
          </a:bodyPr>
          <a:lstStyle/>
          <a:p>
            <a:pPr algn="l">
              <a:lnSpc>
                <a:spcPct val="115000"/>
              </a:lnSpc>
            </a:pPr>
            <a:r>
              <a:rPr lang="en-US" sz="2100">
                <a:solidFill>
                  <a:schemeClr val="lt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2025 Gartner</a:t>
            </a:r>
            <a:r>
              <a:rPr lang="en-US" sz="2100" baseline="30000">
                <a:solidFill>
                  <a:schemeClr val="lt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a:t>
            </a:r>
            <a:r>
              <a:rPr lang="en-US" sz="2100">
                <a:solidFill>
                  <a:schemeClr val="lt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 Magic Quadrant</a:t>
            </a:r>
            <a:r>
              <a:rPr lang="en-US" sz="2100" baseline="30000">
                <a:solidFill>
                  <a:schemeClr val="lt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a:t>
            </a:r>
            <a:r>
              <a:rPr lang="en-US" sz="2100">
                <a:solidFill>
                  <a:schemeClr val="lt1"/>
                </a:solidFill>
                <a:uFill>
                  <a:noFill/>
                </a:uFill>
                <a:latin typeface="Inter"/>
                <a:ea typeface="Inter"/>
                <a:cs typeface="Inter"/>
                <a:sym typeface="Inter"/>
                <a:hlinkClick r:id="rId4">
                  <a:extLst>
                    <a:ext uri="{A12FA001-AC4F-418D-AE19-62706E023703}">
                      <ahyp:hlinkClr xmlns:ahyp="http://schemas.microsoft.com/office/drawing/2018/hyperlinkcolor" val="tx"/>
                    </a:ext>
                  </a:extLst>
                </a:hlinkClick>
              </a:rPr>
              <a:t> for Enterprise Storage Platforms</a:t>
            </a:r>
            <a:endParaRPr sz="3000">
              <a:solidFill>
                <a:schemeClr val="lt1"/>
              </a:solidFill>
              <a:latin typeface="Inter"/>
              <a:ea typeface="Inter"/>
              <a:cs typeface="Inter"/>
              <a:sym typeface="Inter"/>
            </a:endParaRPr>
          </a:p>
        </p:txBody>
      </p:sp>
      <p:grpSp>
        <p:nvGrpSpPr>
          <p:cNvPr id="1361" name="Google Shape;1361;g37bddde2e30_33_0"/>
          <p:cNvGrpSpPr/>
          <p:nvPr/>
        </p:nvGrpSpPr>
        <p:grpSpPr>
          <a:xfrm>
            <a:off x="583823" y="647521"/>
            <a:ext cx="3041051" cy="533767"/>
            <a:chOff x="495295" y="452553"/>
            <a:chExt cx="2262687" cy="397148"/>
          </a:xfrm>
        </p:grpSpPr>
        <p:sp>
          <p:nvSpPr>
            <p:cNvPr id="1362" name="Google Shape;1362;g37bddde2e30_33_0"/>
            <p:cNvSpPr/>
            <p:nvPr/>
          </p:nvSpPr>
          <p:spPr>
            <a:xfrm>
              <a:off x="495295" y="452553"/>
              <a:ext cx="441055" cy="397148"/>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grpSp>
          <p:nvGrpSpPr>
            <p:cNvPr id="1363" name="Google Shape;1363;g37bddde2e30_33_0"/>
            <p:cNvGrpSpPr/>
            <p:nvPr/>
          </p:nvGrpSpPr>
          <p:grpSpPr>
            <a:xfrm>
              <a:off x="1036348" y="561444"/>
              <a:ext cx="1721634" cy="184197"/>
              <a:chOff x="1036348" y="561444"/>
              <a:chExt cx="1721634" cy="184197"/>
            </a:xfrm>
          </p:grpSpPr>
          <p:grpSp>
            <p:nvGrpSpPr>
              <p:cNvPr id="1364" name="Google Shape;1364;g37bddde2e30_33_0"/>
              <p:cNvGrpSpPr/>
              <p:nvPr/>
            </p:nvGrpSpPr>
            <p:grpSpPr>
              <a:xfrm>
                <a:off x="1036348" y="563495"/>
                <a:ext cx="1662301" cy="182146"/>
                <a:chOff x="1036348" y="563495"/>
                <a:chExt cx="1662301" cy="182146"/>
              </a:xfrm>
            </p:grpSpPr>
            <p:sp>
              <p:nvSpPr>
                <p:cNvPr id="1365" name="Google Shape;1365;g37bddde2e30_33_0"/>
                <p:cNvSpPr/>
                <p:nvPr/>
              </p:nvSpPr>
              <p:spPr>
                <a:xfrm>
                  <a:off x="1036348" y="566677"/>
                  <a:ext cx="131117" cy="175805"/>
                </a:xfrm>
                <a:custGeom>
                  <a:avLst/>
                  <a:gdLst/>
                  <a:ahLst/>
                  <a:cxnLst/>
                  <a:rect l="l" t="t" r="r" b="b"/>
                  <a:pathLst>
                    <a:path w="131117" h="175805" extrusionOk="0">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66" name="Google Shape;1366;g37bddde2e30_33_0"/>
                <p:cNvSpPr/>
                <p:nvPr/>
              </p:nvSpPr>
              <p:spPr>
                <a:xfrm>
                  <a:off x="1194123" y="566677"/>
                  <a:ext cx="139312" cy="178964"/>
                </a:xfrm>
                <a:custGeom>
                  <a:avLst/>
                  <a:gdLst/>
                  <a:ahLst/>
                  <a:cxnLst/>
                  <a:rect l="l" t="t" r="r" b="b"/>
                  <a:pathLst>
                    <a:path w="139312" h="178964" extrusionOk="0">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67" name="Google Shape;1367;g37bddde2e30_33_0"/>
                <p:cNvSpPr/>
                <p:nvPr/>
              </p:nvSpPr>
              <p:spPr>
                <a:xfrm>
                  <a:off x="1527743" y="566677"/>
                  <a:ext cx="116850" cy="175797"/>
                </a:xfrm>
                <a:custGeom>
                  <a:avLst/>
                  <a:gdLst/>
                  <a:ahLst/>
                  <a:cxnLst/>
                  <a:rect l="l" t="t" r="r" b="b"/>
                  <a:pathLst>
                    <a:path w="116850" h="175797" extrusionOk="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68" name="Google Shape;1368;g37bddde2e30_33_0"/>
                <p:cNvSpPr/>
                <p:nvPr/>
              </p:nvSpPr>
              <p:spPr>
                <a:xfrm>
                  <a:off x="1679783" y="563503"/>
                  <a:ext cx="116583" cy="182138"/>
                </a:xfrm>
                <a:custGeom>
                  <a:avLst/>
                  <a:gdLst/>
                  <a:ahLst/>
                  <a:cxnLst/>
                  <a:rect l="l" t="t" r="r" b="b"/>
                  <a:pathLst>
                    <a:path w="116583" h="182138" extrusionOk="0">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69" name="Google Shape;1369;g37bddde2e30_33_0"/>
                <p:cNvSpPr/>
                <p:nvPr/>
              </p:nvSpPr>
              <p:spPr>
                <a:xfrm>
                  <a:off x="1816471" y="566677"/>
                  <a:ext cx="126631" cy="175797"/>
                </a:xfrm>
                <a:custGeom>
                  <a:avLst/>
                  <a:gdLst/>
                  <a:ahLst/>
                  <a:cxnLst/>
                  <a:rect l="l" t="t" r="r" b="b"/>
                  <a:pathLst>
                    <a:path w="126631" h="175797" extrusionOk="0">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70" name="Google Shape;1370;g37bddde2e30_33_0"/>
                <p:cNvSpPr/>
                <p:nvPr/>
              </p:nvSpPr>
              <p:spPr>
                <a:xfrm>
                  <a:off x="1954840" y="563495"/>
                  <a:ext cx="146194" cy="182146"/>
                </a:xfrm>
                <a:custGeom>
                  <a:avLst/>
                  <a:gdLst/>
                  <a:ahLst/>
                  <a:cxnLst/>
                  <a:rect l="l" t="t" r="r" b="b"/>
                  <a:pathLst>
                    <a:path w="146194" h="182146" extrusionOk="0">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71" name="Google Shape;1371;g37bddde2e30_33_0"/>
                <p:cNvSpPr/>
                <p:nvPr/>
              </p:nvSpPr>
              <p:spPr>
                <a:xfrm>
                  <a:off x="2271584" y="566677"/>
                  <a:ext cx="149894" cy="175805"/>
                </a:xfrm>
                <a:custGeom>
                  <a:avLst/>
                  <a:gdLst/>
                  <a:ahLst/>
                  <a:cxnLst/>
                  <a:rect l="l" t="t" r="r" b="b"/>
                  <a:pathLst>
                    <a:path w="149894" h="175805" extrusionOk="0">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72" name="Google Shape;1372;g37bddde2e30_33_0"/>
                <p:cNvSpPr/>
                <p:nvPr/>
              </p:nvSpPr>
              <p:spPr>
                <a:xfrm>
                  <a:off x="2429454" y="563495"/>
                  <a:ext cx="133773" cy="182146"/>
                </a:xfrm>
                <a:custGeom>
                  <a:avLst/>
                  <a:gdLst/>
                  <a:ahLst/>
                  <a:cxnLst/>
                  <a:rect l="l" t="t" r="r" b="b"/>
                  <a:pathLst>
                    <a:path w="133773" h="182146" extrusionOk="0">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73" name="Google Shape;1373;g37bddde2e30_33_0"/>
                <p:cNvSpPr/>
                <p:nvPr/>
              </p:nvSpPr>
              <p:spPr>
                <a:xfrm>
                  <a:off x="2598455" y="566677"/>
                  <a:ext cx="100194" cy="175797"/>
                </a:xfrm>
                <a:custGeom>
                  <a:avLst/>
                  <a:gdLst/>
                  <a:ahLst/>
                  <a:cxnLst/>
                  <a:rect l="l" t="t" r="r" b="b"/>
                  <a:pathLst>
                    <a:path w="100194" h="175797" extrusionOk="0">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74" name="Google Shape;1374;g37bddde2e30_33_0"/>
                <p:cNvSpPr/>
                <p:nvPr/>
              </p:nvSpPr>
              <p:spPr>
                <a:xfrm>
                  <a:off x="2132924" y="566677"/>
                  <a:ext cx="121972" cy="175805"/>
                </a:xfrm>
                <a:custGeom>
                  <a:avLst/>
                  <a:gdLst/>
                  <a:ahLst/>
                  <a:cxnLst/>
                  <a:rect l="l" t="t" r="r" b="b"/>
                  <a:pathLst>
                    <a:path w="121972" h="175805" extrusionOk="0">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sp>
              <p:nvSpPr>
                <p:cNvPr id="1375" name="Google Shape;1375;g37bddde2e30_33_0"/>
                <p:cNvSpPr/>
                <p:nvPr/>
              </p:nvSpPr>
              <p:spPr>
                <a:xfrm>
                  <a:off x="1365183" y="566574"/>
                  <a:ext cx="139885" cy="175805"/>
                </a:xfrm>
                <a:custGeom>
                  <a:avLst/>
                  <a:gdLst/>
                  <a:ahLst/>
                  <a:cxnLst/>
                  <a:rect l="l" t="t" r="r" b="b"/>
                  <a:pathLst>
                    <a:path w="139885" h="175805" extrusionOk="0">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grpSp>
          <p:sp>
            <p:nvSpPr>
              <p:cNvPr id="1376" name="Google Shape;1376;g37bddde2e30_33_0"/>
              <p:cNvSpPr/>
              <p:nvPr/>
            </p:nvSpPr>
            <p:spPr>
              <a:xfrm>
                <a:off x="2711472" y="561444"/>
                <a:ext cx="46510" cy="47398"/>
              </a:xfrm>
              <a:custGeom>
                <a:avLst/>
                <a:gdLst/>
                <a:ahLst/>
                <a:cxnLst/>
                <a:rect l="l" t="t" r="r" b="b"/>
                <a:pathLst>
                  <a:path w="46510" h="47398" extrusionOk="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spcFirstLastPara="1" wrap="square" lIns="91425" tIns="45700" rIns="91425" bIns="45700" anchor="ctr" anchorCtr="0">
                <a:noAutofit/>
              </a:bodyPr>
              <a:lstStyle/>
              <a:p>
                <a:pPr algn="l">
                  <a:buClr>
                    <a:srgbClr val="000000"/>
                  </a:buClr>
                  <a:buSzPts val="1800"/>
                </a:pPr>
                <a:endParaRPr sz="1800">
                  <a:solidFill>
                    <a:schemeClr val="dk1"/>
                  </a:solidFill>
                  <a:latin typeface="Inter Light"/>
                  <a:ea typeface="Inter Light"/>
                  <a:cs typeface="Inter Light"/>
                  <a:sym typeface="Inter Light"/>
                </a:endParaRPr>
              </a:p>
            </p:txBody>
          </p:sp>
        </p:grpSp>
      </p:grpSp>
      <p:sp>
        <p:nvSpPr>
          <p:cNvPr id="1377" name="Google Shape;1377;g37bddde2e30_33_0"/>
          <p:cNvSpPr txBox="1"/>
          <p:nvPr/>
        </p:nvSpPr>
        <p:spPr>
          <a:xfrm>
            <a:off x="83400" y="5823599"/>
            <a:ext cx="5674500" cy="1154132"/>
          </a:xfrm>
          <a:prstGeom prst="rect">
            <a:avLst/>
          </a:prstGeom>
          <a:noFill/>
          <a:ln>
            <a:noFill/>
          </a:ln>
        </p:spPr>
        <p:txBody>
          <a:bodyPr spcFirstLastPara="1" wrap="square" lIns="91425" tIns="91425" rIns="91425" bIns="91425" anchor="t" anchorCtr="0">
            <a:spAutoFit/>
          </a:bodyPr>
          <a:lstStyle/>
          <a:p>
            <a:pPr algn="l"/>
            <a:r>
              <a:rPr lang="en-US" sz="700">
                <a:solidFill>
                  <a:schemeClr val="lt1"/>
                </a:solidFill>
                <a:latin typeface="Inter"/>
                <a:ea typeface="Inter"/>
                <a:cs typeface="Inter"/>
                <a:sym typeface="Inter"/>
              </a:rPr>
              <a:t>Gartner, Inc. and/or its affiliates in the U.S. and internationally, and MAGIC QUADRANT is a registered trademark of Gartner, Inc. and/or its affiliates and are used herein with permission. All rights reserved.</a:t>
            </a:r>
            <a:endParaRPr sz="700">
              <a:solidFill>
                <a:schemeClr val="lt1"/>
              </a:solidFill>
              <a:latin typeface="Inter"/>
              <a:ea typeface="Inter"/>
              <a:cs typeface="Inter"/>
              <a:sym typeface="Inter"/>
            </a:endParaRPr>
          </a:p>
          <a:p>
            <a:pPr algn="l"/>
            <a:r>
              <a:rPr lang="en-US" sz="700">
                <a:solidFill>
                  <a:schemeClr val="lt1"/>
                </a:solidFill>
                <a:latin typeface="Inter"/>
                <a:ea typeface="Inter"/>
                <a:cs typeface="Inter"/>
                <a:sym typeface="Inter"/>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endParaRPr sz="700">
              <a:solidFill>
                <a:schemeClr val="lt1"/>
              </a:solidFill>
              <a:latin typeface="Inter"/>
              <a:ea typeface="Inter"/>
              <a:cs typeface="Inter"/>
              <a:sym typeface="Inter"/>
            </a:endParaRPr>
          </a:p>
          <a:p>
            <a:pPr algn="l"/>
            <a:r>
              <a:rPr lang="en-US" sz="700">
                <a:solidFill>
                  <a:schemeClr val="lt1"/>
                </a:solidFill>
                <a:latin typeface="Inter"/>
                <a:ea typeface="Inter"/>
                <a:cs typeface="Inter"/>
                <a:sym typeface="Inter"/>
              </a:rPr>
              <a:t>This graphic was published by Gartner, Inc. as part of a larger research document and should be evaluated in the context of the entire document. </a:t>
            </a:r>
            <a:r>
              <a:rPr lang="en-US" sz="700" u="sng">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The Gartner document is available upon request from Pure Storage.</a:t>
            </a:r>
            <a:endParaRPr sz="700">
              <a:solidFill>
                <a:schemeClr val="lt1"/>
              </a:solidFill>
              <a:latin typeface="Inter"/>
              <a:ea typeface="Inter"/>
              <a:cs typeface="Inter"/>
              <a:sym typeface="Inter"/>
            </a:endParaRPr>
          </a:p>
          <a:p>
            <a:pPr algn="l"/>
            <a:endParaRPr sz="700">
              <a:latin typeface="Inter"/>
              <a:ea typeface="Inter"/>
              <a:cs typeface="Inter"/>
              <a:sym typeface="Inter"/>
            </a:endParaRPr>
          </a:p>
        </p:txBody>
      </p:sp>
      <p:pic>
        <p:nvPicPr>
          <p:cNvPr id="1378" name="Google Shape;1378;g37bddde2e30_33_0" title="Figure1.png"/>
          <p:cNvPicPr preferRelativeResize="0"/>
          <p:nvPr/>
        </p:nvPicPr>
        <p:blipFill>
          <a:blip r:embed="rId6">
            <a:alphaModFix/>
          </a:blip>
          <a:stretch>
            <a:fillRect/>
          </a:stretch>
        </p:blipFill>
        <p:spPr>
          <a:xfrm>
            <a:off x="6588014" y="571501"/>
            <a:ext cx="4600988" cy="50879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357;g37bddde2e30_33_0">
            <a:extLst>
              <a:ext uri="{FF2B5EF4-FFF2-40B4-BE49-F238E27FC236}">
                <a16:creationId xmlns:a16="http://schemas.microsoft.com/office/drawing/2014/main" id="{BCB933F5-43CE-1037-B34E-25D81F7C2E0A}"/>
              </a:ext>
            </a:extLst>
          </p:cNvPr>
          <p:cNvPicPr preferRelativeResize="0"/>
          <p:nvPr/>
        </p:nvPicPr>
        <p:blipFill rotWithShape="1">
          <a:blip r:embed="rId2">
            <a:alphaModFix/>
          </a:blip>
          <a:srcRect/>
          <a:stretch/>
        </p:blipFill>
        <p:spPr>
          <a:xfrm>
            <a:off x="-7325" y="0"/>
            <a:ext cx="12192000" cy="6858000"/>
          </a:xfrm>
          <a:prstGeom prst="rect">
            <a:avLst/>
          </a:prstGeom>
          <a:noFill/>
          <a:ln>
            <a:noFill/>
          </a:ln>
        </p:spPr>
      </p:pic>
      <p:pic>
        <p:nvPicPr>
          <p:cNvPr id="2050" name="Picture 2">
            <a:extLst>
              <a:ext uri="{FF2B5EF4-FFF2-40B4-BE49-F238E27FC236}">
                <a16:creationId xmlns:a16="http://schemas.microsoft.com/office/drawing/2014/main" id="{EE99320C-A011-3EFB-5DFD-43872BAA0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439" y="852616"/>
            <a:ext cx="4383379" cy="45596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CB93ED-CB94-6BA3-B7C2-B806046B1D7D}"/>
              </a:ext>
            </a:extLst>
          </p:cNvPr>
          <p:cNvSpPr txBox="1"/>
          <p:nvPr/>
        </p:nvSpPr>
        <p:spPr>
          <a:xfrm>
            <a:off x="441754" y="1732053"/>
            <a:ext cx="6196912" cy="2923877"/>
          </a:xfrm>
          <a:prstGeom prst="rect">
            <a:avLst/>
          </a:prstGeom>
          <a:noFill/>
        </p:spPr>
        <p:txBody>
          <a:bodyPr wrap="square">
            <a:spAutoFit/>
          </a:bodyPr>
          <a:lstStyle/>
          <a:p>
            <a:pPr rtl="0">
              <a:buNone/>
            </a:pPr>
            <a:r>
              <a:rPr lang="en-US" sz="3600" b="1" i="0" u="none" strike="noStrike" dirty="0">
                <a:solidFill>
                  <a:srgbClr val="FFFFFF"/>
                </a:solidFill>
                <a:effectLst/>
                <a:latin typeface="Inter" panose="02000503000000020004" pitchFamily="2" charset="0"/>
              </a:rPr>
              <a:t>Recognized as a Leader</a:t>
            </a:r>
            <a:endParaRPr lang="en-US" sz="2000" b="0" dirty="0">
              <a:effectLst/>
            </a:endParaRPr>
          </a:p>
          <a:p>
            <a:pPr>
              <a:buNone/>
            </a:pPr>
            <a:br>
              <a:rPr lang="en-US" sz="1600" b="0" dirty="0">
                <a:effectLst/>
              </a:rPr>
            </a:br>
            <a:endParaRPr lang="en-US" sz="1600" b="0" dirty="0">
              <a:effectLst/>
            </a:endParaRPr>
          </a:p>
          <a:p>
            <a:pPr rtl="0">
              <a:buNone/>
            </a:pPr>
            <a:r>
              <a:rPr lang="en-US" sz="2800" b="0" i="0" u="none" strike="noStrike" dirty="0">
                <a:solidFill>
                  <a:srgbClr val="FFFFFF"/>
                </a:solidFill>
                <a:effectLst/>
                <a:latin typeface="Arial" panose="020B0604020202020204" pitchFamily="34" charset="0"/>
              </a:rPr>
              <a:t>2025 </a:t>
            </a:r>
            <a:r>
              <a:rPr lang="en-US" sz="2800" b="0" i="0" u="none" strike="noStrike" dirty="0">
                <a:solidFill>
                  <a:srgbClr val="FFFFFF"/>
                </a:solidFill>
                <a:effectLst/>
                <a:latin typeface="Inter" panose="02000503000000020004" pitchFamily="2" charset="0"/>
              </a:rPr>
              <a:t>Gartner® Magic Quadrant™</a:t>
            </a:r>
            <a:r>
              <a:rPr lang="en-US" sz="2800" b="1" i="0" u="none" strike="noStrike" dirty="0">
                <a:solidFill>
                  <a:srgbClr val="FFFFFF"/>
                </a:solidFill>
                <a:effectLst/>
                <a:latin typeface="Inter" panose="02000503000000020004" pitchFamily="2" charset="0"/>
              </a:rPr>
              <a:t> </a:t>
            </a:r>
            <a:r>
              <a:rPr lang="en-US" sz="2800" b="0" i="0" u="none" strike="noStrike" dirty="0">
                <a:solidFill>
                  <a:srgbClr val="FFFFFF"/>
                </a:solidFill>
                <a:effectLst/>
                <a:latin typeface="Inter" panose="02000503000000020004" pitchFamily="2" charset="0"/>
              </a:rPr>
              <a:t>for Infrastructure Platform Consumption Services</a:t>
            </a:r>
            <a:endParaRPr lang="en-US" sz="2800" b="0" dirty="0">
              <a:effectLst/>
            </a:endParaRPr>
          </a:p>
          <a:p>
            <a:pPr>
              <a:buNone/>
            </a:pPr>
            <a:br>
              <a:rPr lang="en-US" sz="1600" b="0" dirty="0">
                <a:effectLst/>
              </a:rPr>
            </a:br>
            <a:endParaRPr lang="en-US" sz="1600" dirty="0"/>
          </a:p>
        </p:txBody>
      </p:sp>
    </p:spTree>
    <p:extLst>
      <p:ext uri="{BB962C8B-B14F-4D97-AF65-F5344CB8AC3E}">
        <p14:creationId xmlns:p14="http://schemas.microsoft.com/office/powerpoint/2010/main" val="2181507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6">
          <a:extLst>
            <a:ext uri="{FF2B5EF4-FFF2-40B4-BE49-F238E27FC236}">
              <a16:creationId xmlns:a16="http://schemas.microsoft.com/office/drawing/2014/main" id="{0C7AC92A-0F9A-0419-31D4-A17C1B301168}"/>
            </a:ext>
          </a:extLst>
        </p:cNvPr>
        <p:cNvGrpSpPr/>
        <p:nvPr/>
      </p:nvGrpSpPr>
      <p:grpSpPr>
        <a:xfrm>
          <a:off x="0" y="0"/>
          <a:ext cx="0" cy="0"/>
          <a:chOff x="0" y="0"/>
          <a:chExt cx="0" cy="0"/>
        </a:xfrm>
      </p:grpSpPr>
      <p:grpSp>
        <p:nvGrpSpPr>
          <p:cNvPr id="3177" name="Google Shape;3177;p266">
            <a:extLst>
              <a:ext uri="{FF2B5EF4-FFF2-40B4-BE49-F238E27FC236}">
                <a16:creationId xmlns:a16="http://schemas.microsoft.com/office/drawing/2014/main" id="{363D1AB8-C00F-94A4-7CCC-A3FCDFC2E57B}"/>
              </a:ext>
            </a:extLst>
          </p:cNvPr>
          <p:cNvGrpSpPr/>
          <p:nvPr/>
        </p:nvGrpSpPr>
        <p:grpSpPr>
          <a:xfrm>
            <a:off x="13492792" y="2757315"/>
            <a:ext cx="134741" cy="315995"/>
            <a:chOff x="3521756" y="5300968"/>
            <a:chExt cx="313278" cy="794156"/>
          </a:xfrm>
        </p:grpSpPr>
        <p:grpSp>
          <p:nvGrpSpPr>
            <p:cNvPr id="3178" name="Google Shape;3178;p266">
              <a:extLst>
                <a:ext uri="{FF2B5EF4-FFF2-40B4-BE49-F238E27FC236}">
                  <a16:creationId xmlns:a16="http://schemas.microsoft.com/office/drawing/2014/main" id="{2263A14C-886E-89D5-F89E-5C53AFEFEDC5}"/>
                </a:ext>
              </a:extLst>
            </p:cNvPr>
            <p:cNvGrpSpPr/>
            <p:nvPr/>
          </p:nvGrpSpPr>
          <p:grpSpPr>
            <a:xfrm>
              <a:off x="3521756" y="5300968"/>
              <a:ext cx="313278" cy="113456"/>
              <a:chOff x="696177" y="2562503"/>
              <a:chExt cx="971706" cy="388682"/>
            </a:xfrm>
          </p:grpSpPr>
          <p:grpSp>
            <p:nvGrpSpPr>
              <p:cNvPr id="3179" name="Google Shape;3179;p266">
                <a:extLst>
                  <a:ext uri="{FF2B5EF4-FFF2-40B4-BE49-F238E27FC236}">
                    <a16:creationId xmlns:a16="http://schemas.microsoft.com/office/drawing/2014/main" id="{279850D7-D456-B5FC-2E60-2B61BBA21835}"/>
                  </a:ext>
                </a:extLst>
              </p:cNvPr>
              <p:cNvGrpSpPr/>
              <p:nvPr/>
            </p:nvGrpSpPr>
            <p:grpSpPr>
              <a:xfrm>
                <a:off x="696177" y="2562503"/>
                <a:ext cx="971706" cy="388682"/>
                <a:chOff x="16344170" y="1424073"/>
                <a:chExt cx="1302729" cy="521091"/>
              </a:xfrm>
            </p:grpSpPr>
            <p:sp>
              <p:nvSpPr>
                <p:cNvPr id="3180" name="Google Shape;3180;p266">
                  <a:extLst>
                    <a:ext uri="{FF2B5EF4-FFF2-40B4-BE49-F238E27FC236}">
                      <a16:creationId xmlns:a16="http://schemas.microsoft.com/office/drawing/2014/main" id="{D219D056-94BF-75BA-6282-D1F439A5EF78}"/>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81" name="Google Shape;3181;p266">
                  <a:extLst>
                    <a:ext uri="{FF2B5EF4-FFF2-40B4-BE49-F238E27FC236}">
                      <a16:creationId xmlns:a16="http://schemas.microsoft.com/office/drawing/2014/main" id="{5B42F08C-0731-B295-AFC0-64CFF196BE9C}"/>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2" name="Google Shape;3182;p266">
                  <a:extLst>
                    <a:ext uri="{FF2B5EF4-FFF2-40B4-BE49-F238E27FC236}">
                      <a16:creationId xmlns:a16="http://schemas.microsoft.com/office/drawing/2014/main" id="{F3CB4EBC-5248-C325-1506-48E13FC94A5D}"/>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3" name="Google Shape;3183;p266">
                  <a:extLst>
                    <a:ext uri="{FF2B5EF4-FFF2-40B4-BE49-F238E27FC236}">
                      <a16:creationId xmlns:a16="http://schemas.microsoft.com/office/drawing/2014/main" id="{6285530F-E714-09A3-2EF1-3D47699806AD}"/>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4" name="Google Shape;3184;p266">
                  <a:extLst>
                    <a:ext uri="{FF2B5EF4-FFF2-40B4-BE49-F238E27FC236}">
                      <a16:creationId xmlns:a16="http://schemas.microsoft.com/office/drawing/2014/main" id="{2F8736B9-C539-621B-E2BE-37DCB5B89F81}"/>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5" name="Google Shape;3185;p266">
                  <a:extLst>
                    <a:ext uri="{FF2B5EF4-FFF2-40B4-BE49-F238E27FC236}">
                      <a16:creationId xmlns:a16="http://schemas.microsoft.com/office/drawing/2014/main" id="{17EC71D0-D072-0148-27C4-93694D49BE00}"/>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6" name="Google Shape;3186;p266">
                  <a:extLst>
                    <a:ext uri="{FF2B5EF4-FFF2-40B4-BE49-F238E27FC236}">
                      <a16:creationId xmlns:a16="http://schemas.microsoft.com/office/drawing/2014/main" id="{2D3DC293-D4F9-3ACC-8CA4-1104E9E5E59D}"/>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7" name="Google Shape;3187;p266">
                  <a:extLst>
                    <a:ext uri="{FF2B5EF4-FFF2-40B4-BE49-F238E27FC236}">
                      <a16:creationId xmlns:a16="http://schemas.microsoft.com/office/drawing/2014/main" id="{110B1C74-C286-C5A4-1873-1ED45EA759E9}"/>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8" name="Google Shape;3188;p266">
                  <a:extLst>
                    <a:ext uri="{FF2B5EF4-FFF2-40B4-BE49-F238E27FC236}">
                      <a16:creationId xmlns:a16="http://schemas.microsoft.com/office/drawing/2014/main" id="{3294D334-7A11-B311-5EA8-762BDADC3549}"/>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9" name="Google Shape;3189;p266">
                  <a:extLst>
                    <a:ext uri="{FF2B5EF4-FFF2-40B4-BE49-F238E27FC236}">
                      <a16:creationId xmlns:a16="http://schemas.microsoft.com/office/drawing/2014/main" id="{F398C4AC-9DCE-A011-F9F0-0A9FFD0617EF}"/>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0" name="Google Shape;3190;p266">
                  <a:extLst>
                    <a:ext uri="{FF2B5EF4-FFF2-40B4-BE49-F238E27FC236}">
                      <a16:creationId xmlns:a16="http://schemas.microsoft.com/office/drawing/2014/main" id="{6BBC3842-536C-34C4-A160-3D205B539BDB}"/>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191" name="Google Shape;3191;p266">
                <a:extLst>
                  <a:ext uri="{FF2B5EF4-FFF2-40B4-BE49-F238E27FC236}">
                    <a16:creationId xmlns:a16="http://schemas.microsoft.com/office/drawing/2014/main" id="{44F6CAA2-D9A1-3867-6BB6-3E0BF9BBE486}"/>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92" name="Google Shape;3192;p266">
                <a:extLst>
                  <a:ext uri="{FF2B5EF4-FFF2-40B4-BE49-F238E27FC236}">
                    <a16:creationId xmlns:a16="http://schemas.microsoft.com/office/drawing/2014/main" id="{A30EB9C3-A96B-8202-9940-8986B88A4B51}"/>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193" name="Google Shape;3193;p266">
              <a:extLst>
                <a:ext uri="{FF2B5EF4-FFF2-40B4-BE49-F238E27FC236}">
                  <a16:creationId xmlns:a16="http://schemas.microsoft.com/office/drawing/2014/main" id="{51FEF460-B11F-D12A-58B5-EAA1D1E5C812}"/>
                </a:ext>
              </a:extLst>
            </p:cNvPr>
            <p:cNvGrpSpPr/>
            <p:nvPr/>
          </p:nvGrpSpPr>
          <p:grpSpPr>
            <a:xfrm>
              <a:off x="3521756" y="5414418"/>
              <a:ext cx="313278" cy="113456"/>
              <a:chOff x="696177" y="2562503"/>
              <a:chExt cx="971706" cy="388682"/>
            </a:xfrm>
          </p:grpSpPr>
          <p:grpSp>
            <p:nvGrpSpPr>
              <p:cNvPr id="3194" name="Google Shape;3194;p266">
                <a:extLst>
                  <a:ext uri="{FF2B5EF4-FFF2-40B4-BE49-F238E27FC236}">
                    <a16:creationId xmlns:a16="http://schemas.microsoft.com/office/drawing/2014/main" id="{A399ACD0-6CA1-ED0D-65CE-FC2504427ACC}"/>
                  </a:ext>
                </a:extLst>
              </p:cNvPr>
              <p:cNvGrpSpPr/>
              <p:nvPr/>
            </p:nvGrpSpPr>
            <p:grpSpPr>
              <a:xfrm>
                <a:off x="696177" y="2562503"/>
                <a:ext cx="971706" cy="388682"/>
                <a:chOff x="16344170" y="1424073"/>
                <a:chExt cx="1302729" cy="521091"/>
              </a:xfrm>
            </p:grpSpPr>
            <p:sp>
              <p:nvSpPr>
                <p:cNvPr id="3195" name="Google Shape;3195;p266">
                  <a:extLst>
                    <a:ext uri="{FF2B5EF4-FFF2-40B4-BE49-F238E27FC236}">
                      <a16:creationId xmlns:a16="http://schemas.microsoft.com/office/drawing/2014/main" id="{43920C3E-EBFD-74D8-D3D3-F2BCDB3342A9}"/>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96" name="Google Shape;3196;p266">
                  <a:extLst>
                    <a:ext uri="{FF2B5EF4-FFF2-40B4-BE49-F238E27FC236}">
                      <a16:creationId xmlns:a16="http://schemas.microsoft.com/office/drawing/2014/main" id="{EE54FA63-94DB-138D-7C10-04315A166A79}"/>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7" name="Google Shape;3197;p266">
                  <a:extLst>
                    <a:ext uri="{FF2B5EF4-FFF2-40B4-BE49-F238E27FC236}">
                      <a16:creationId xmlns:a16="http://schemas.microsoft.com/office/drawing/2014/main" id="{E0E80444-1341-0B44-DC8C-2413B263EE8E}"/>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8" name="Google Shape;3198;p266">
                  <a:extLst>
                    <a:ext uri="{FF2B5EF4-FFF2-40B4-BE49-F238E27FC236}">
                      <a16:creationId xmlns:a16="http://schemas.microsoft.com/office/drawing/2014/main" id="{E50AE30D-B096-A014-54F3-8419C08A7C51}"/>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9" name="Google Shape;3199;p266">
                  <a:extLst>
                    <a:ext uri="{FF2B5EF4-FFF2-40B4-BE49-F238E27FC236}">
                      <a16:creationId xmlns:a16="http://schemas.microsoft.com/office/drawing/2014/main" id="{892E1C30-9236-46A7-84F2-9C1023801FF0}"/>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0" name="Google Shape;3200;p266">
                  <a:extLst>
                    <a:ext uri="{FF2B5EF4-FFF2-40B4-BE49-F238E27FC236}">
                      <a16:creationId xmlns:a16="http://schemas.microsoft.com/office/drawing/2014/main" id="{58050D30-8AAC-5F2F-A0D6-3FD01E5B1421}"/>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1" name="Google Shape;3201;p266">
                  <a:extLst>
                    <a:ext uri="{FF2B5EF4-FFF2-40B4-BE49-F238E27FC236}">
                      <a16:creationId xmlns:a16="http://schemas.microsoft.com/office/drawing/2014/main" id="{ACE81565-34F1-318C-6C78-4973EE15BE3F}"/>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2" name="Google Shape;3202;p266">
                  <a:extLst>
                    <a:ext uri="{FF2B5EF4-FFF2-40B4-BE49-F238E27FC236}">
                      <a16:creationId xmlns:a16="http://schemas.microsoft.com/office/drawing/2014/main" id="{6F9C0963-E25E-7E5D-3E9A-64780A9DD3EA}"/>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3" name="Google Shape;3203;p266">
                  <a:extLst>
                    <a:ext uri="{FF2B5EF4-FFF2-40B4-BE49-F238E27FC236}">
                      <a16:creationId xmlns:a16="http://schemas.microsoft.com/office/drawing/2014/main" id="{AFE09F1B-4828-DDFA-1FDB-B36F3E986551}"/>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4" name="Google Shape;3204;p266">
                  <a:extLst>
                    <a:ext uri="{FF2B5EF4-FFF2-40B4-BE49-F238E27FC236}">
                      <a16:creationId xmlns:a16="http://schemas.microsoft.com/office/drawing/2014/main" id="{9DB2222B-2296-8DB2-1524-93481DFCEE26}"/>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5" name="Google Shape;3205;p266">
                  <a:extLst>
                    <a:ext uri="{FF2B5EF4-FFF2-40B4-BE49-F238E27FC236}">
                      <a16:creationId xmlns:a16="http://schemas.microsoft.com/office/drawing/2014/main" id="{B71540D1-97ED-2240-3EBB-CC19F086BEB6}"/>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06" name="Google Shape;3206;p266">
                <a:extLst>
                  <a:ext uri="{FF2B5EF4-FFF2-40B4-BE49-F238E27FC236}">
                    <a16:creationId xmlns:a16="http://schemas.microsoft.com/office/drawing/2014/main" id="{4014FDA0-1EAD-6C28-993A-08FA9842DDEB}"/>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07" name="Google Shape;3207;p266">
                <a:extLst>
                  <a:ext uri="{FF2B5EF4-FFF2-40B4-BE49-F238E27FC236}">
                    <a16:creationId xmlns:a16="http://schemas.microsoft.com/office/drawing/2014/main" id="{861EA7B9-68F2-05FE-6503-31A60DB3DFA2}"/>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08" name="Google Shape;3208;p266">
              <a:extLst>
                <a:ext uri="{FF2B5EF4-FFF2-40B4-BE49-F238E27FC236}">
                  <a16:creationId xmlns:a16="http://schemas.microsoft.com/office/drawing/2014/main" id="{53291358-3B95-F3C1-800B-F69D288F648F}"/>
                </a:ext>
              </a:extLst>
            </p:cNvPr>
            <p:cNvGrpSpPr/>
            <p:nvPr/>
          </p:nvGrpSpPr>
          <p:grpSpPr>
            <a:xfrm>
              <a:off x="3521756" y="5527868"/>
              <a:ext cx="313278" cy="113456"/>
              <a:chOff x="696177" y="2562503"/>
              <a:chExt cx="971706" cy="388682"/>
            </a:xfrm>
          </p:grpSpPr>
          <p:grpSp>
            <p:nvGrpSpPr>
              <p:cNvPr id="3209" name="Google Shape;3209;p266">
                <a:extLst>
                  <a:ext uri="{FF2B5EF4-FFF2-40B4-BE49-F238E27FC236}">
                    <a16:creationId xmlns:a16="http://schemas.microsoft.com/office/drawing/2014/main" id="{71356E1A-41D5-F48F-89C4-331572BDD340}"/>
                  </a:ext>
                </a:extLst>
              </p:cNvPr>
              <p:cNvGrpSpPr/>
              <p:nvPr/>
            </p:nvGrpSpPr>
            <p:grpSpPr>
              <a:xfrm>
                <a:off x="696177" y="2562503"/>
                <a:ext cx="971706" cy="388682"/>
                <a:chOff x="16344170" y="1424073"/>
                <a:chExt cx="1302729" cy="521091"/>
              </a:xfrm>
            </p:grpSpPr>
            <p:sp>
              <p:nvSpPr>
                <p:cNvPr id="3210" name="Google Shape;3210;p266">
                  <a:extLst>
                    <a:ext uri="{FF2B5EF4-FFF2-40B4-BE49-F238E27FC236}">
                      <a16:creationId xmlns:a16="http://schemas.microsoft.com/office/drawing/2014/main" id="{7D4F769A-89C0-F238-C581-3C258548EA99}"/>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11" name="Google Shape;3211;p266">
                  <a:extLst>
                    <a:ext uri="{FF2B5EF4-FFF2-40B4-BE49-F238E27FC236}">
                      <a16:creationId xmlns:a16="http://schemas.microsoft.com/office/drawing/2014/main" id="{8F9360EF-1A8C-9431-C313-83D472F2E904}"/>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2" name="Google Shape;3212;p266">
                  <a:extLst>
                    <a:ext uri="{FF2B5EF4-FFF2-40B4-BE49-F238E27FC236}">
                      <a16:creationId xmlns:a16="http://schemas.microsoft.com/office/drawing/2014/main" id="{D873FFD4-80ED-6233-FB6A-7DF192CFB663}"/>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3" name="Google Shape;3213;p266">
                  <a:extLst>
                    <a:ext uri="{FF2B5EF4-FFF2-40B4-BE49-F238E27FC236}">
                      <a16:creationId xmlns:a16="http://schemas.microsoft.com/office/drawing/2014/main" id="{D3D62C3C-E9CF-ADE5-901F-4B85A1A841F7}"/>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4" name="Google Shape;3214;p266">
                  <a:extLst>
                    <a:ext uri="{FF2B5EF4-FFF2-40B4-BE49-F238E27FC236}">
                      <a16:creationId xmlns:a16="http://schemas.microsoft.com/office/drawing/2014/main" id="{8711F6BA-CBF6-4F0A-F08B-BAF21DF14790}"/>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5" name="Google Shape;3215;p266">
                  <a:extLst>
                    <a:ext uri="{FF2B5EF4-FFF2-40B4-BE49-F238E27FC236}">
                      <a16:creationId xmlns:a16="http://schemas.microsoft.com/office/drawing/2014/main" id="{B795E402-40CC-0D40-D946-2DBE4E5C6DA5}"/>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6" name="Google Shape;3216;p266">
                  <a:extLst>
                    <a:ext uri="{FF2B5EF4-FFF2-40B4-BE49-F238E27FC236}">
                      <a16:creationId xmlns:a16="http://schemas.microsoft.com/office/drawing/2014/main" id="{F7E5324D-FB7E-81AA-5F9A-72752B75D2E7}"/>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7" name="Google Shape;3217;p266">
                  <a:extLst>
                    <a:ext uri="{FF2B5EF4-FFF2-40B4-BE49-F238E27FC236}">
                      <a16:creationId xmlns:a16="http://schemas.microsoft.com/office/drawing/2014/main" id="{A40504BC-FE3D-3CCB-172B-CA370ABE4E95}"/>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8" name="Google Shape;3218;p266">
                  <a:extLst>
                    <a:ext uri="{FF2B5EF4-FFF2-40B4-BE49-F238E27FC236}">
                      <a16:creationId xmlns:a16="http://schemas.microsoft.com/office/drawing/2014/main" id="{71621CAC-4AC5-3FE3-49EB-FD8C0ADFE48A}"/>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9" name="Google Shape;3219;p266">
                  <a:extLst>
                    <a:ext uri="{FF2B5EF4-FFF2-40B4-BE49-F238E27FC236}">
                      <a16:creationId xmlns:a16="http://schemas.microsoft.com/office/drawing/2014/main" id="{D201CEC3-5CC1-3DC5-1813-419992B321C3}"/>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0" name="Google Shape;3220;p266">
                  <a:extLst>
                    <a:ext uri="{FF2B5EF4-FFF2-40B4-BE49-F238E27FC236}">
                      <a16:creationId xmlns:a16="http://schemas.microsoft.com/office/drawing/2014/main" id="{C7DA40C3-977C-72EC-EA83-042C50BEDEB8}"/>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21" name="Google Shape;3221;p266">
                <a:extLst>
                  <a:ext uri="{FF2B5EF4-FFF2-40B4-BE49-F238E27FC236}">
                    <a16:creationId xmlns:a16="http://schemas.microsoft.com/office/drawing/2014/main" id="{EA80607D-9A29-0D37-0886-7E7BBF11E3EF}"/>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22" name="Google Shape;3222;p266">
                <a:extLst>
                  <a:ext uri="{FF2B5EF4-FFF2-40B4-BE49-F238E27FC236}">
                    <a16:creationId xmlns:a16="http://schemas.microsoft.com/office/drawing/2014/main" id="{18B75AF4-284A-000C-2A5F-4F45A3F36330}"/>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23" name="Google Shape;3223;p266">
              <a:extLst>
                <a:ext uri="{FF2B5EF4-FFF2-40B4-BE49-F238E27FC236}">
                  <a16:creationId xmlns:a16="http://schemas.microsoft.com/office/drawing/2014/main" id="{A5606724-7739-651E-14C1-9313FD4A7E14}"/>
                </a:ext>
              </a:extLst>
            </p:cNvPr>
            <p:cNvGrpSpPr/>
            <p:nvPr/>
          </p:nvGrpSpPr>
          <p:grpSpPr>
            <a:xfrm>
              <a:off x="3521756" y="5641318"/>
              <a:ext cx="313278" cy="113456"/>
              <a:chOff x="696177" y="2562503"/>
              <a:chExt cx="971706" cy="388682"/>
            </a:xfrm>
          </p:grpSpPr>
          <p:grpSp>
            <p:nvGrpSpPr>
              <p:cNvPr id="3224" name="Google Shape;3224;p266">
                <a:extLst>
                  <a:ext uri="{FF2B5EF4-FFF2-40B4-BE49-F238E27FC236}">
                    <a16:creationId xmlns:a16="http://schemas.microsoft.com/office/drawing/2014/main" id="{136E1F56-59AC-FE93-E9F7-13EDA2EABAE9}"/>
                  </a:ext>
                </a:extLst>
              </p:cNvPr>
              <p:cNvGrpSpPr/>
              <p:nvPr/>
            </p:nvGrpSpPr>
            <p:grpSpPr>
              <a:xfrm>
                <a:off x="696177" y="2562503"/>
                <a:ext cx="971706" cy="388682"/>
                <a:chOff x="16344170" y="1424073"/>
                <a:chExt cx="1302729" cy="521091"/>
              </a:xfrm>
            </p:grpSpPr>
            <p:sp>
              <p:nvSpPr>
                <p:cNvPr id="3225" name="Google Shape;3225;p266">
                  <a:extLst>
                    <a:ext uri="{FF2B5EF4-FFF2-40B4-BE49-F238E27FC236}">
                      <a16:creationId xmlns:a16="http://schemas.microsoft.com/office/drawing/2014/main" id="{FAB34AB2-D834-005B-2B17-8660AF800516}"/>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26" name="Google Shape;3226;p266">
                  <a:extLst>
                    <a:ext uri="{FF2B5EF4-FFF2-40B4-BE49-F238E27FC236}">
                      <a16:creationId xmlns:a16="http://schemas.microsoft.com/office/drawing/2014/main" id="{BB7F009E-3C94-273C-6F3A-E09E18B978A8}"/>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7" name="Google Shape;3227;p266">
                  <a:extLst>
                    <a:ext uri="{FF2B5EF4-FFF2-40B4-BE49-F238E27FC236}">
                      <a16:creationId xmlns:a16="http://schemas.microsoft.com/office/drawing/2014/main" id="{9A2E8DB9-92E4-EE19-2030-0EB99B0F26B2}"/>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8" name="Google Shape;3228;p266">
                  <a:extLst>
                    <a:ext uri="{FF2B5EF4-FFF2-40B4-BE49-F238E27FC236}">
                      <a16:creationId xmlns:a16="http://schemas.microsoft.com/office/drawing/2014/main" id="{CAD2E08A-D0C7-A253-6AA9-8ADCFE1E29A6}"/>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9" name="Google Shape;3229;p266">
                  <a:extLst>
                    <a:ext uri="{FF2B5EF4-FFF2-40B4-BE49-F238E27FC236}">
                      <a16:creationId xmlns:a16="http://schemas.microsoft.com/office/drawing/2014/main" id="{E9785B41-BCBE-D4ED-E0E6-B4B22F36228E}"/>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0" name="Google Shape;3230;p266">
                  <a:extLst>
                    <a:ext uri="{FF2B5EF4-FFF2-40B4-BE49-F238E27FC236}">
                      <a16:creationId xmlns:a16="http://schemas.microsoft.com/office/drawing/2014/main" id="{5CA75569-36E0-1CDC-E6D2-D5E0F6CCAB7E}"/>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1" name="Google Shape;3231;p266">
                  <a:extLst>
                    <a:ext uri="{FF2B5EF4-FFF2-40B4-BE49-F238E27FC236}">
                      <a16:creationId xmlns:a16="http://schemas.microsoft.com/office/drawing/2014/main" id="{9582DB28-01D7-B002-7D59-B9A253E6587C}"/>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2" name="Google Shape;3232;p266">
                  <a:extLst>
                    <a:ext uri="{FF2B5EF4-FFF2-40B4-BE49-F238E27FC236}">
                      <a16:creationId xmlns:a16="http://schemas.microsoft.com/office/drawing/2014/main" id="{FDEC93C0-D61F-6FCD-0EEA-1C8FF377502A}"/>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3" name="Google Shape;3233;p266">
                  <a:extLst>
                    <a:ext uri="{FF2B5EF4-FFF2-40B4-BE49-F238E27FC236}">
                      <a16:creationId xmlns:a16="http://schemas.microsoft.com/office/drawing/2014/main" id="{365AA5DA-09B5-5C21-7B9D-589E63636C7A}"/>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4" name="Google Shape;3234;p266">
                  <a:extLst>
                    <a:ext uri="{FF2B5EF4-FFF2-40B4-BE49-F238E27FC236}">
                      <a16:creationId xmlns:a16="http://schemas.microsoft.com/office/drawing/2014/main" id="{17C8401C-A5D8-32EC-9E65-32685406295C}"/>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5" name="Google Shape;3235;p266">
                  <a:extLst>
                    <a:ext uri="{FF2B5EF4-FFF2-40B4-BE49-F238E27FC236}">
                      <a16:creationId xmlns:a16="http://schemas.microsoft.com/office/drawing/2014/main" id="{271989FC-6374-A421-D041-7D146791FD47}"/>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36" name="Google Shape;3236;p266">
                <a:extLst>
                  <a:ext uri="{FF2B5EF4-FFF2-40B4-BE49-F238E27FC236}">
                    <a16:creationId xmlns:a16="http://schemas.microsoft.com/office/drawing/2014/main" id="{0211FF78-D0A3-6B13-DA4E-BED0EDA335C7}"/>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37" name="Google Shape;3237;p266">
                <a:extLst>
                  <a:ext uri="{FF2B5EF4-FFF2-40B4-BE49-F238E27FC236}">
                    <a16:creationId xmlns:a16="http://schemas.microsoft.com/office/drawing/2014/main" id="{A38C88FE-FE5B-6C22-72E0-6F2EC4FFB394}"/>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38" name="Google Shape;3238;p266">
              <a:extLst>
                <a:ext uri="{FF2B5EF4-FFF2-40B4-BE49-F238E27FC236}">
                  <a16:creationId xmlns:a16="http://schemas.microsoft.com/office/drawing/2014/main" id="{D8DA7C2B-D836-4ADF-F213-E23A46D0627F}"/>
                </a:ext>
              </a:extLst>
            </p:cNvPr>
            <p:cNvGrpSpPr/>
            <p:nvPr/>
          </p:nvGrpSpPr>
          <p:grpSpPr>
            <a:xfrm>
              <a:off x="3521756" y="5754768"/>
              <a:ext cx="313278" cy="113456"/>
              <a:chOff x="696177" y="2562503"/>
              <a:chExt cx="971706" cy="388682"/>
            </a:xfrm>
          </p:grpSpPr>
          <p:grpSp>
            <p:nvGrpSpPr>
              <p:cNvPr id="3239" name="Google Shape;3239;p266">
                <a:extLst>
                  <a:ext uri="{FF2B5EF4-FFF2-40B4-BE49-F238E27FC236}">
                    <a16:creationId xmlns:a16="http://schemas.microsoft.com/office/drawing/2014/main" id="{F5EACCB7-C1CE-854D-4D85-04FABEDCCBDB}"/>
                  </a:ext>
                </a:extLst>
              </p:cNvPr>
              <p:cNvGrpSpPr/>
              <p:nvPr/>
            </p:nvGrpSpPr>
            <p:grpSpPr>
              <a:xfrm>
                <a:off x="696177" y="2562503"/>
                <a:ext cx="971706" cy="388682"/>
                <a:chOff x="16344170" y="1424073"/>
                <a:chExt cx="1302729" cy="521091"/>
              </a:xfrm>
            </p:grpSpPr>
            <p:sp>
              <p:nvSpPr>
                <p:cNvPr id="3240" name="Google Shape;3240;p266">
                  <a:extLst>
                    <a:ext uri="{FF2B5EF4-FFF2-40B4-BE49-F238E27FC236}">
                      <a16:creationId xmlns:a16="http://schemas.microsoft.com/office/drawing/2014/main" id="{C467621E-2A92-BA2E-9F7D-BC52A9C788AF}"/>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41" name="Google Shape;3241;p266">
                  <a:extLst>
                    <a:ext uri="{FF2B5EF4-FFF2-40B4-BE49-F238E27FC236}">
                      <a16:creationId xmlns:a16="http://schemas.microsoft.com/office/drawing/2014/main" id="{5D2FBB04-B09C-2E3A-285D-70EF57E3D9C3}"/>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2" name="Google Shape;3242;p266">
                  <a:extLst>
                    <a:ext uri="{FF2B5EF4-FFF2-40B4-BE49-F238E27FC236}">
                      <a16:creationId xmlns:a16="http://schemas.microsoft.com/office/drawing/2014/main" id="{1EEFD4F4-1059-E2CB-3E31-71D03C7A3EBD}"/>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3" name="Google Shape;3243;p266">
                  <a:extLst>
                    <a:ext uri="{FF2B5EF4-FFF2-40B4-BE49-F238E27FC236}">
                      <a16:creationId xmlns:a16="http://schemas.microsoft.com/office/drawing/2014/main" id="{E3F55C04-961A-E698-8B3C-94B6B56C003F}"/>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4" name="Google Shape;3244;p266">
                  <a:extLst>
                    <a:ext uri="{FF2B5EF4-FFF2-40B4-BE49-F238E27FC236}">
                      <a16:creationId xmlns:a16="http://schemas.microsoft.com/office/drawing/2014/main" id="{90E31B00-25EC-943F-625C-E0C1D5E420A3}"/>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5" name="Google Shape;3245;p266">
                  <a:extLst>
                    <a:ext uri="{FF2B5EF4-FFF2-40B4-BE49-F238E27FC236}">
                      <a16:creationId xmlns:a16="http://schemas.microsoft.com/office/drawing/2014/main" id="{0AD3B5CE-8F13-20F4-3B5E-8A4F4B964DE2}"/>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6" name="Google Shape;3246;p266">
                  <a:extLst>
                    <a:ext uri="{FF2B5EF4-FFF2-40B4-BE49-F238E27FC236}">
                      <a16:creationId xmlns:a16="http://schemas.microsoft.com/office/drawing/2014/main" id="{8C183E51-2BED-0CCF-C591-64F0573FDC68}"/>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7" name="Google Shape;3247;p266">
                  <a:extLst>
                    <a:ext uri="{FF2B5EF4-FFF2-40B4-BE49-F238E27FC236}">
                      <a16:creationId xmlns:a16="http://schemas.microsoft.com/office/drawing/2014/main" id="{7DBF9D2C-9CA8-8CBB-FA96-D5BC2AA00A92}"/>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8" name="Google Shape;3248;p266">
                  <a:extLst>
                    <a:ext uri="{FF2B5EF4-FFF2-40B4-BE49-F238E27FC236}">
                      <a16:creationId xmlns:a16="http://schemas.microsoft.com/office/drawing/2014/main" id="{1E777768-E78E-F252-5ECF-BACA1E0BAB94}"/>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9" name="Google Shape;3249;p266">
                  <a:extLst>
                    <a:ext uri="{FF2B5EF4-FFF2-40B4-BE49-F238E27FC236}">
                      <a16:creationId xmlns:a16="http://schemas.microsoft.com/office/drawing/2014/main" id="{BF127807-2C04-F433-E355-ABB03D6FA0C7}"/>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0" name="Google Shape;3250;p266">
                  <a:extLst>
                    <a:ext uri="{FF2B5EF4-FFF2-40B4-BE49-F238E27FC236}">
                      <a16:creationId xmlns:a16="http://schemas.microsoft.com/office/drawing/2014/main" id="{A53CD38C-EC9F-51C9-BF92-3FF08AB194A0}"/>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51" name="Google Shape;3251;p266">
                <a:extLst>
                  <a:ext uri="{FF2B5EF4-FFF2-40B4-BE49-F238E27FC236}">
                    <a16:creationId xmlns:a16="http://schemas.microsoft.com/office/drawing/2014/main" id="{D3B3080E-AE70-214C-F9FD-EB81C8C4940B}"/>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52" name="Google Shape;3252;p266">
                <a:extLst>
                  <a:ext uri="{FF2B5EF4-FFF2-40B4-BE49-F238E27FC236}">
                    <a16:creationId xmlns:a16="http://schemas.microsoft.com/office/drawing/2014/main" id="{6CDD51E7-57E4-3233-0D6C-92978BC1E348}"/>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53" name="Google Shape;3253;p266">
              <a:extLst>
                <a:ext uri="{FF2B5EF4-FFF2-40B4-BE49-F238E27FC236}">
                  <a16:creationId xmlns:a16="http://schemas.microsoft.com/office/drawing/2014/main" id="{433FF3B4-D6E4-88E3-0983-2EDE0297ABFB}"/>
                </a:ext>
              </a:extLst>
            </p:cNvPr>
            <p:cNvGrpSpPr/>
            <p:nvPr/>
          </p:nvGrpSpPr>
          <p:grpSpPr>
            <a:xfrm>
              <a:off x="3521756" y="5868218"/>
              <a:ext cx="313278" cy="113456"/>
              <a:chOff x="696177" y="2562503"/>
              <a:chExt cx="971706" cy="388682"/>
            </a:xfrm>
          </p:grpSpPr>
          <p:grpSp>
            <p:nvGrpSpPr>
              <p:cNvPr id="3254" name="Google Shape;3254;p266">
                <a:extLst>
                  <a:ext uri="{FF2B5EF4-FFF2-40B4-BE49-F238E27FC236}">
                    <a16:creationId xmlns:a16="http://schemas.microsoft.com/office/drawing/2014/main" id="{20490F59-E586-3565-6E62-F32EB4552977}"/>
                  </a:ext>
                </a:extLst>
              </p:cNvPr>
              <p:cNvGrpSpPr/>
              <p:nvPr/>
            </p:nvGrpSpPr>
            <p:grpSpPr>
              <a:xfrm>
                <a:off x="696177" y="2562503"/>
                <a:ext cx="971706" cy="388682"/>
                <a:chOff x="16344170" y="1424073"/>
                <a:chExt cx="1302729" cy="521091"/>
              </a:xfrm>
            </p:grpSpPr>
            <p:sp>
              <p:nvSpPr>
                <p:cNvPr id="3255" name="Google Shape;3255;p266">
                  <a:extLst>
                    <a:ext uri="{FF2B5EF4-FFF2-40B4-BE49-F238E27FC236}">
                      <a16:creationId xmlns:a16="http://schemas.microsoft.com/office/drawing/2014/main" id="{74176EA6-5D93-A54F-B0C6-2A580861826D}"/>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56" name="Google Shape;3256;p266">
                  <a:extLst>
                    <a:ext uri="{FF2B5EF4-FFF2-40B4-BE49-F238E27FC236}">
                      <a16:creationId xmlns:a16="http://schemas.microsoft.com/office/drawing/2014/main" id="{E612DCC9-D297-5984-DC93-00B19D17F923}"/>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7" name="Google Shape;3257;p266">
                  <a:extLst>
                    <a:ext uri="{FF2B5EF4-FFF2-40B4-BE49-F238E27FC236}">
                      <a16:creationId xmlns:a16="http://schemas.microsoft.com/office/drawing/2014/main" id="{56DAB1A8-E738-AAFF-1C90-B72C0E84B13F}"/>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8" name="Google Shape;3258;p266">
                  <a:extLst>
                    <a:ext uri="{FF2B5EF4-FFF2-40B4-BE49-F238E27FC236}">
                      <a16:creationId xmlns:a16="http://schemas.microsoft.com/office/drawing/2014/main" id="{8A2D1BEB-B017-911C-9BAB-B8177499760C}"/>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9" name="Google Shape;3259;p266">
                  <a:extLst>
                    <a:ext uri="{FF2B5EF4-FFF2-40B4-BE49-F238E27FC236}">
                      <a16:creationId xmlns:a16="http://schemas.microsoft.com/office/drawing/2014/main" id="{64FFF3E1-831C-CBAB-FCDB-30DA7E4ABFC5}"/>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0" name="Google Shape;3260;p266">
                  <a:extLst>
                    <a:ext uri="{FF2B5EF4-FFF2-40B4-BE49-F238E27FC236}">
                      <a16:creationId xmlns:a16="http://schemas.microsoft.com/office/drawing/2014/main" id="{B5EEA62B-37E4-3286-EFA2-CB3EF95DF235}"/>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1" name="Google Shape;3261;p266">
                  <a:extLst>
                    <a:ext uri="{FF2B5EF4-FFF2-40B4-BE49-F238E27FC236}">
                      <a16:creationId xmlns:a16="http://schemas.microsoft.com/office/drawing/2014/main" id="{173083E9-FA51-7FA3-5E5D-17CE0C8030BD}"/>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2" name="Google Shape;3262;p266">
                  <a:extLst>
                    <a:ext uri="{FF2B5EF4-FFF2-40B4-BE49-F238E27FC236}">
                      <a16:creationId xmlns:a16="http://schemas.microsoft.com/office/drawing/2014/main" id="{46B5A1AC-57D8-5CC7-6DD1-329AD6747DBA}"/>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3" name="Google Shape;3263;p266">
                  <a:extLst>
                    <a:ext uri="{FF2B5EF4-FFF2-40B4-BE49-F238E27FC236}">
                      <a16:creationId xmlns:a16="http://schemas.microsoft.com/office/drawing/2014/main" id="{078F18F8-3CEE-BFBF-C598-3A5CD26AA25C}"/>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4" name="Google Shape;3264;p266">
                  <a:extLst>
                    <a:ext uri="{FF2B5EF4-FFF2-40B4-BE49-F238E27FC236}">
                      <a16:creationId xmlns:a16="http://schemas.microsoft.com/office/drawing/2014/main" id="{2BD12830-A619-B625-09E9-589CD4A8806F}"/>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5" name="Google Shape;3265;p266">
                  <a:extLst>
                    <a:ext uri="{FF2B5EF4-FFF2-40B4-BE49-F238E27FC236}">
                      <a16:creationId xmlns:a16="http://schemas.microsoft.com/office/drawing/2014/main" id="{2A042B02-4B14-9CED-1CFB-87A0BFB18AA7}"/>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66" name="Google Shape;3266;p266">
                <a:extLst>
                  <a:ext uri="{FF2B5EF4-FFF2-40B4-BE49-F238E27FC236}">
                    <a16:creationId xmlns:a16="http://schemas.microsoft.com/office/drawing/2014/main" id="{C289D224-810C-F81C-4A50-06CC809476CF}"/>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67" name="Google Shape;3267;p266">
                <a:extLst>
                  <a:ext uri="{FF2B5EF4-FFF2-40B4-BE49-F238E27FC236}">
                    <a16:creationId xmlns:a16="http://schemas.microsoft.com/office/drawing/2014/main" id="{4D59F422-04AB-9518-CEA8-85114386EE79}"/>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68" name="Google Shape;3268;p266">
              <a:extLst>
                <a:ext uri="{FF2B5EF4-FFF2-40B4-BE49-F238E27FC236}">
                  <a16:creationId xmlns:a16="http://schemas.microsoft.com/office/drawing/2014/main" id="{CA887270-A295-7F09-37B0-4B13A9945352}"/>
                </a:ext>
              </a:extLst>
            </p:cNvPr>
            <p:cNvGrpSpPr/>
            <p:nvPr/>
          </p:nvGrpSpPr>
          <p:grpSpPr>
            <a:xfrm>
              <a:off x="3521756" y="5981668"/>
              <a:ext cx="313278" cy="113456"/>
              <a:chOff x="696177" y="2562503"/>
              <a:chExt cx="971706" cy="388682"/>
            </a:xfrm>
          </p:grpSpPr>
          <p:grpSp>
            <p:nvGrpSpPr>
              <p:cNvPr id="3269" name="Google Shape;3269;p266">
                <a:extLst>
                  <a:ext uri="{FF2B5EF4-FFF2-40B4-BE49-F238E27FC236}">
                    <a16:creationId xmlns:a16="http://schemas.microsoft.com/office/drawing/2014/main" id="{18D9B566-0AFC-07AC-BCAF-E9FB438AAB94}"/>
                  </a:ext>
                </a:extLst>
              </p:cNvPr>
              <p:cNvGrpSpPr/>
              <p:nvPr/>
            </p:nvGrpSpPr>
            <p:grpSpPr>
              <a:xfrm>
                <a:off x="696177" y="2562503"/>
                <a:ext cx="971706" cy="388682"/>
                <a:chOff x="16344170" y="1424073"/>
                <a:chExt cx="1302729" cy="521091"/>
              </a:xfrm>
            </p:grpSpPr>
            <p:sp>
              <p:nvSpPr>
                <p:cNvPr id="3270" name="Google Shape;3270;p266">
                  <a:extLst>
                    <a:ext uri="{FF2B5EF4-FFF2-40B4-BE49-F238E27FC236}">
                      <a16:creationId xmlns:a16="http://schemas.microsoft.com/office/drawing/2014/main" id="{C5CB216E-528E-748A-FE3A-6F6F3E6AD7B9}"/>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71" name="Google Shape;3271;p266">
                  <a:extLst>
                    <a:ext uri="{FF2B5EF4-FFF2-40B4-BE49-F238E27FC236}">
                      <a16:creationId xmlns:a16="http://schemas.microsoft.com/office/drawing/2014/main" id="{97FD5488-C862-8560-95F1-8C8B8ED634EB}"/>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2" name="Google Shape;3272;p266">
                  <a:extLst>
                    <a:ext uri="{FF2B5EF4-FFF2-40B4-BE49-F238E27FC236}">
                      <a16:creationId xmlns:a16="http://schemas.microsoft.com/office/drawing/2014/main" id="{8C109880-B7A6-6880-C7B7-D387D22E3211}"/>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3" name="Google Shape;3273;p266">
                  <a:extLst>
                    <a:ext uri="{FF2B5EF4-FFF2-40B4-BE49-F238E27FC236}">
                      <a16:creationId xmlns:a16="http://schemas.microsoft.com/office/drawing/2014/main" id="{6375EB60-E8A2-E3D1-969A-05757D3753D0}"/>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4" name="Google Shape;3274;p266">
                  <a:extLst>
                    <a:ext uri="{FF2B5EF4-FFF2-40B4-BE49-F238E27FC236}">
                      <a16:creationId xmlns:a16="http://schemas.microsoft.com/office/drawing/2014/main" id="{2BDCDE5F-E848-8D02-C31D-DEFE4ACCDE57}"/>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5" name="Google Shape;3275;p266">
                  <a:extLst>
                    <a:ext uri="{FF2B5EF4-FFF2-40B4-BE49-F238E27FC236}">
                      <a16:creationId xmlns:a16="http://schemas.microsoft.com/office/drawing/2014/main" id="{75056F10-FDB9-A3C3-E9EE-9C10C8F748AE}"/>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6" name="Google Shape;3276;p266">
                  <a:extLst>
                    <a:ext uri="{FF2B5EF4-FFF2-40B4-BE49-F238E27FC236}">
                      <a16:creationId xmlns:a16="http://schemas.microsoft.com/office/drawing/2014/main" id="{228FB99C-3610-F64D-4699-6E052149BC8A}"/>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7" name="Google Shape;3277;p266">
                  <a:extLst>
                    <a:ext uri="{FF2B5EF4-FFF2-40B4-BE49-F238E27FC236}">
                      <a16:creationId xmlns:a16="http://schemas.microsoft.com/office/drawing/2014/main" id="{B986A45E-C5F6-4835-3FC6-D2C9450E3D29}"/>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8" name="Google Shape;3278;p266">
                  <a:extLst>
                    <a:ext uri="{FF2B5EF4-FFF2-40B4-BE49-F238E27FC236}">
                      <a16:creationId xmlns:a16="http://schemas.microsoft.com/office/drawing/2014/main" id="{F65FC385-06FD-2D04-4C82-25AD92D53693}"/>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9" name="Google Shape;3279;p266">
                  <a:extLst>
                    <a:ext uri="{FF2B5EF4-FFF2-40B4-BE49-F238E27FC236}">
                      <a16:creationId xmlns:a16="http://schemas.microsoft.com/office/drawing/2014/main" id="{559DA419-BFA8-195C-7A08-BFB17C095ABE}"/>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0" name="Google Shape;3280;p266">
                  <a:extLst>
                    <a:ext uri="{FF2B5EF4-FFF2-40B4-BE49-F238E27FC236}">
                      <a16:creationId xmlns:a16="http://schemas.microsoft.com/office/drawing/2014/main" id="{5D48085C-BFC1-6E45-9447-FCD686E10C9B}"/>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81" name="Google Shape;3281;p266">
                <a:extLst>
                  <a:ext uri="{FF2B5EF4-FFF2-40B4-BE49-F238E27FC236}">
                    <a16:creationId xmlns:a16="http://schemas.microsoft.com/office/drawing/2014/main" id="{24575800-8FD5-0B25-32C6-39D64C6ECEC5}"/>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82" name="Google Shape;3282;p266">
                <a:extLst>
                  <a:ext uri="{FF2B5EF4-FFF2-40B4-BE49-F238E27FC236}">
                    <a16:creationId xmlns:a16="http://schemas.microsoft.com/office/drawing/2014/main" id="{C0E21F8A-D79F-C045-6816-772FC23EC656}"/>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grpSp>
        <p:nvGrpSpPr>
          <p:cNvPr id="3283" name="Google Shape;3283;p266">
            <a:extLst>
              <a:ext uri="{FF2B5EF4-FFF2-40B4-BE49-F238E27FC236}">
                <a16:creationId xmlns:a16="http://schemas.microsoft.com/office/drawing/2014/main" id="{D0DD5F11-C353-ED9C-58F6-277BA03B6185}"/>
              </a:ext>
            </a:extLst>
          </p:cNvPr>
          <p:cNvGrpSpPr/>
          <p:nvPr/>
        </p:nvGrpSpPr>
        <p:grpSpPr>
          <a:xfrm>
            <a:off x="13492779" y="3695584"/>
            <a:ext cx="134741" cy="270574"/>
            <a:chOff x="3930281" y="5340643"/>
            <a:chExt cx="313278" cy="680006"/>
          </a:xfrm>
        </p:grpSpPr>
        <p:grpSp>
          <p:nvGrpSpPr>
            <p:cNvPr id="3284" name="Google Shape;3284;p266">
              <a:extLst>
                <a:ext uri="{FF2B5EF4-FFF2-40B4-BE49-F238E27FC236}">
                  <a16:creationId xmlns:a16="http://schemas.microsoft.com/office/drawing/2014/main" id="{FB2C473A-444F-D91A-DEB0-A9EB123C69FF}"/>
                </a:ext>
              </a:extLst>
            </p:cNvPr>
            <p:cNvGrpSpPr/>
            <p:nvPr/>
          </p:nvGrpSpPr>
          <p:grpSpPr>
            <a:xfrm>
              <a:off x="3930281" y="5454093"/>
              <a:ext cx="313278" cy="113456"/>
              <a:chOff x="696177" y="2562503"/>
              <a:chExt cx="971706" cy="388682"/>
            </a:xfrm>
          </p:grpSpPr>
          <p:grpSp>
            <p:nvGrpSpPr>
              <p:cNvPr id="3285" name="Google Shape;3285;p266">
                <a:extLst>
                  <a:ext uri="{FF2B5EF4-FFF2-40B4-BE49-F238E27FC236}">
                    <a16:creationId xmlns:a16="http://schemas.microsoft.com/office/drawing/2014/main" id="{5D672FFA-CD6F-903E-AAEF-76BC7A3CB115}"/>
                  </a:ext>
                </a:extLst>
              </p:cNvPr>
              <p:cNvGrpSpPr/>
              <p:nvPr/>
            </p:nvGrpSpPr>
            <p:grpSpPr>
              <a:xfrm>
                <a:off x="696177" y="2562503"/>
                <a:ext cx="971706" cy="388682"/>
                <a:chOff x="16344170" y="1424073"/>
                <a:chExt cx="1302729" cy="521091"/>
              </a:xfrm>
            </p:grpSpPr>
            <p:sp>
              <p:nvSpPr>
                <p:cNvPr id="3286" name="Google Shape;3286;p266">
                  <a:extLst>
                    <a:ext uri="{FF2B5EF4-FFF2-40B4-BE49-F238E27FC236}">
                      <a16:creationId xmlns:a16="http://schemas.microsoft.com/office/drawing/2014/main" id="{06F4AD39-14B0-96DD-3D36-F9F07949F6E7}"/>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87" name="Google Shape;3287;p266">
                  <a:extLst>
                    <a:ext uri="{FF2B5EF4-FFF2-40B4-BE49-F238E27FC236}">
                      <a16:creationId xmlns:a16="http://schemas.microsoft.com/office/drawing/2014/main" id="{EF8740F3-651C-E062-80B0-74693940480B}"/>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8" name="Google Shape;3288;p266">
                  <a:extLst>
                    <a:ext uri="{FF2B5EF4-FFF2-40B4-BE49-F238E27FC236}">
                      <a16:creationId xmlns:a16="http://schemas.microsoft.com/office/drawing/2014/main" id="{49F9A38E-EAAE-3227-AF0F-6629418F88AE}"/>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9" name="Google Shape;3289;p266">
                  <a:extLst>
                    <a:ext uri="{FF2B5EF4-FFF2-40B4-BE49-F238E27FC236}">
                      <a16:creationId xmlns:a16="http://schemas.microsoft.com/office/drawing/2014/main" id="{7724E719-4176-F4E5-88A4-BB7133BFB84A}"/>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0" name="Google Shape;3290;p266">
                  <a:extLst>
                    <a:ext uri="{FF2B5EF4-FFF2-40B4-BE49-F238E27FC236}">
                      <a16:creationId xmlns:a16="http://schemas.microsoft.com/office/drawing/2014/main" id="{DE9B430D-5736-9B2B-5043-82A6AE9D9FFC}"/>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1" name="Google Shape;3291;p266">
                  <a:extLst>
                    <a:ext uri="{FF2B5EF4-FFF2-40B4-BE49-F238E27FC236}">
                      <a16:creationId xmlns:a16="http://schemas.microsoft.com/office/drawing/2014/main" id="{95A21C29-FCBB-BC55-3FF6-D1A228FA368F}"/>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2" name="Google Shape;3292;p266">
                  <a:extLst>
                    <a:ext uri="{FF2B5EF4-FFF2-40B4-BE49-F238E27FC236}">
                      <a16:creationId xmlns:a16="http://schemas.microsoft.com/office/drawing/2014/main" id="{12D92D1F-CADE-C18F-6DEC-E842C6E144FD}"/>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3" name="Google Shape;3293;p266">
                  <a:extLst>
                    <a:ext uri="{FF2B5EF4-FFF2-40B4-BE49-F238E27FC236}">
                      <a16:creationId xmlns:a16="http://schemas.microsoft.com/office/drawing/2014/main" id="{E4571FDC-3307-1D53-7E49-FE10D1698A5D}"/>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4" name="Google Shape;3294;p266">
                  <a:extLst>
                    <a:ext uri="{FF2B5EF4-FFF2-40B4-BE49-F238E27FC236}">
                      <a16:creationId xmlns:a16="http://schemas.microsoft.com/office/drawing/2014/main" id="{BBFE289A-D710-BBAE-4404-79EAC063A67B}"/>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5" name="Google Shape;3295;p266">
                  <a:extLst>
                    <a:ext uri="{FF2B5EF4-FFF2-40B4-BE49-F238E27FC236}">
                      <a16:creationId xmlns:a16="http://schemas.microsoft.com/office/drawing/2014/main" id="{E9DA1AE1-1910-08FB-8C11-6F98C3B2257F}"/>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6" name="Google Shape;3296;p266">
                  <a:extLst>
                    <a:ext uri="{FF2B5EF4-FFF2-40B4-BE49-F238E27FC236}">
                      <a16:creationId xmlns:a16="http://schemas.microsoft.com/office/drawing/2014/main" id="{F78A47E2-C487-6C99-7276-C369D3932C7D}"/>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97" name="Google Shape;3297;p266">
                <a:extLst>
                  <a:ext uri="{FF2B5EF4-FFF2-40B4-BE49-F238E27FC236}">
                    <a16:creationId xmlns:a16="http://schemas.microsoft.com/office/drawing/2014/main" id="{07882141-5BD2-25C4-857E-7F7017E86543}"/>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98" name="Google Shape;3298;p266">
                <a:extLst>
                  <a:ext uri="{FF2B5EF4-FFF2-40B4-BE49-F238E27FC236}">
                    <a16:creationId xmlns:a16="http://schemas.microsoft.com/office/drawing/2014/main" id="{3723D3BB-9A6E-770D-D700-79A258B56847}"/>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99" name="Google Shape;3299;p266">
              <a:extLst>
                <a:ext uri="{FF2B5EF4-FFF2-40B4-BE49-F238E27FC236}">
                  <a16:creationId xmlns:a16="http://schemas.microsoft.com/office/drawing/2014/main" id="{CA1F70D7-3C66-82F5-F390-9E8639B7F665}"/>
                </a:ext>
              </a:extLst>
            </p:cNvPr>
            <p:cNvGrpSpPr/>
            <p:nvPr/>
          </p:nvGrpSpPr>
          <p:grpSpPr>
            <a:xfrm>
              <a:off x="3930281" y="5340643"/>
              <a:ext cx="313278" cy="113456"/>
              <a:chOff x="696177" y="2562503"/>
              <a:chExt cx="971706" cy="388682"/>
            </a:xfrm>
          </p:grpSpPr>
          <p:grpSp>
            <p:nvGrpSpPr>
              <p:cNvPr id="3300" name="Google Shape;3300;p266">
                <a:extLst>
                  <a:ext uri="{FF2B5EF4-FFF2-40B4-BE49-F238E27FC236}">
                    <a16:creationId xmlns:a16="http://schemas.microsoft.com/office/drawing/2014/main" id="{529330DF-1C06-E056-FEC4-5744FF1D7625}"/>
                  </a:ext>
                </a:extLst>
              </p:cNvPr>
              <p:cNvGrpSpPr/>
              <p:nvPr/>
            </p:nvGrpSpPr>
            <p:grpSpPr>
              <a:xfrm>
                <a:off x="696177" y="2562503"/>
                <a:ext cx="971706" cy="388682"/>
                <a:chOff x="16344170" y="1424073"/>
                <a:chExt cx="1302729" cy="521091"/>
              </a:xfrm>
            </p:grpSpPr>
            <p:sp>
              <p:nvSpPr>
                <p:cNvPr id="3301" name="Google Shape;3301;p266">
                  <a:extLst>
                    <a:ext uri="{FF2B5EF4-FFF2-40B4-BE49-F238E27FC236}">
                      <a16:creationId xmlns:a16="http://schemas.microsoft.com/office/drawing/2014/main" id="{17190EBE-3033-C3DF-8613-4DD2DB2F5077}"/>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02" name="Google Shape;3302;p266">
                  <a:extLst>
                    <a:ext uri="{FF2B5EF4-FFF2-40B4-BE49-F238E27FC236}">
                      <a16:creationId xmlns:a16="http://schemas.microsoft.com/office/drawing/2014/main" id="{81E93EE4-3C23-F5A2-E993-E87E8712D767}"/>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3" name="Google Shape;3303;p266">
                  <a:extLst>
                    <a:ext uri="{FF2B5EF4-FFF2-40B4-BE49-F238E27FC236}">
                      <a16:creationId xmlns:a16="http://schemas.microsoft.com/office/drawing/2014/main" id="{0E5D6DD2-0A3A-23C0-36E7-92D03AF979E7}"/>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4" name="Google Shape;3304;p266">
                  <a:extLst>
                    <a:ext uri="{FF2B5EF4-FFF2-40B4-BE49-F238E27FC236}">
                      <a16:creationId xmlns:a16="http://schemas.microsoft.com/office/drawing/2014/main" id="{7078B56B-7E0E-F49E-2CE6-682F29F0462F}"/>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5" name="Google Shape;3305;p266">
                  <a:extLst>
                    <a:ext uri="{FF2B5EF4-FFF2-40B4-BE49-F238E27FC236}">
                      <a16:creationId xmlns:a16="http://schemas.microsoft.com/office/drawing/2014/main" id="{28DAEF1E-C7FC-3519-490D-973251FA3C6A}"/>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6" name="Google Shape;3306;p266">
                  <a:extLst>
                    <a:ext uri="{FF2B5EF4-FFF2-40B4-BE49-F238E27FC236}">
                      <a16:creationId xmlns:a16="http://schemas.microsoft.com/office/drawing/2014/main" id="{4ABFC9F2-EBB6-504B-C4DE-DC499DBEEA80}"/>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7" name="Google Shape;3307;p266">
                  <a:extLst>
                    <a:ext uri="{FF2B5EF4-FFF2-40B4-BE49-F238E27FC236}">
                      <a16:creationId xmlns:a16="http://schemas.microsoft.com/office/drawing/2014/main" id="{1C634F23-3E8F-BC08-A5CF-B88FDC588C67}"/>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8" name="Google Shape;3308;p266">
                  <a:extLst>
                    <a:ext uri="{FF2B5EF4-FFF2-40B4-BE49-F238E27FC236}">
                      <a16:creationId xmlns:a16="http://schemas.microsoft.com/office/drawing/2014/main" id="{E7046837-0280-D921-871E-B2CE4B55371A}"/>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9" name="Google Shape;3309;p266">
                  <a:extLst>
                    <a:ext uri="{FF2B5EF4-FFF2-40B4-BE49-F238E27FC236}">
                      <a16:creationId xmlns:a16="http://schemas.microsoft.com/office/drawing/2014/main" id="{0A6EB8E2-82F2-2B3F-9318-F08A3B6E90C4}"/>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0" name="Google Shape;3310;p266">
                  <a:extLst>
                    <a:ext uri="{FF2B5EF4-FFF2-40B4-BE49-F238E27FC236}">
                      <a16:creationId xmlns:a16="http://schemas.microsoft.com/office/drawing/2014/main" id="{D1ACFF07-55B4-F86F-69D5-38778AF8B5C5}"/>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1" name="Google Shape;3311;p266">
                  <a:extLst>
                    <a:ext uri="{FF2B5EF4-FFF2-40B4-BE49-F238E27FC236}">
                      <a16:creationId xmlns:a16="http://schemas.microsoft.com/office/drawing/2014/main" id="{A89443CD-C460-ADE6-E671-6F72B2DB8536}"/>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12" name="Google Shape;3312;p266">
                <a:extLst>
                  <a:ext uri="{FF2B5EF4-FFF2-40B4-BE49-F238E27FC236}">
                    <a16:creationId xmlns:a16="http://schemas.microsoft.com/office/drawing/2014/main" id="{1DD676CE-0FF2-18C5-A75B-B23732CCC884}"/>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13" name="Google Shape;3313;p266">
                <a:extLst>
                  <a:ext uri="{FF2B5EF4-FFF2-40B4-BE49-F238E27FC236}">
                    <a16:creationId xmlns:a16="http://schemas.microsoft.com/office/drawing/2014/main" id="{5260E4A5-5C18-60CC-EAB4-C751C7A7B605}"/>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14" name="Google Shape;3314;p266">
              <a:extLst>
                <a:ext uri="{FF2B5EF4-FFF2-40B4-BE49-F238E27FC236}">
                  <a16:creationId xmlns:a16="http://schemas.microsoft.com/office/drawing/2014/main" id="{6FEBA7C9-F4D0-52BB-AA63-825203DD952F}"/>
                </a:ext>
              </a:extLst>
            </p:cNvPr>
            <p:cNvGrpSpPr/>
            <p:nvPr/>
          </p:nvGrpSpPr>
          <p:grpSpPr>
            <a:xfrm>
              <a:off x="3930281" y="5567193"/>
              <a:ext cx="313278" cy="113456"/>
              <a:chOff x="696177" y="2562503"/>
              <a:chExt cx="971706" cy="388682"/>
            </a:xfrm>
          </p:grpSpPr>
          <p:grpSp>
            <p:nvGrpSpPr>
              <p:cNvPr id="3315" name="Google Shape;3315;p266">
                <a:extLst>
                  <a:ext uri="{FF2B5EF4-FFF2-40B4-BE49-F238E27FC236}">
                    <a16:creationId xmlns:a16="http://schemas.microsoft.com/office/drawing/2014/main" id="{DA50654E-9343-B556-57B7-42693E5AA902}"/>
                  </a:ext>
                </a:extLst>
              </p:cNvPr>
              <p:cNvGrpSpPr/>
              <p:nvPr/>
            </p:nvGrpSpPr>
            <p:grpSpPr>
              <a:xfrm>
                <a:off x="696177" y="2562503"/>
                <a:ext cx="971706" cy="388682"/>
                <a:chOff x="16344170" y="1424073"/>
                <a:chExt cx="1302729" cy="521091"/>
              </a:xfrm>
            </p:grpSpPr>
            <p:sp>
              <p:nvSpPr>
                <p:cNvPr id="3316" name="Google Shape;3316;p266">
                  <a:extLst>
                    <a:ext uri="{FF2B5EF4-FFF2-40B4-BE49-F238E27FC236}">
                      <a16:creationId xmlns:a16="http://schemas.microsoft.com/office/drawing/2014/main" id="{8A17E317-A4CE-1F5D-1D4C-4DA91AAC759F}"/>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17" name="Google Shape;3317;p266">
                  <a:extLst>
                    <a:ext uri="{FF2B5EF4-FFF2-40B4-BE49-F238E27FC236}">
                      <a16:creationId xmlns:a16="http://schemas.microsoft.com/office/drawing/2014/main" id="{645E058C-72FD-BBB5-8EDA-EBA39697925B}"/>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8" name="Google Shape;3318;p266">
                  <a:extLst>
                    <a:ext uri="{FF2B5EF4-FFF2-40B4-BE49-F238E27FC236}">
                      <a16:creationId xmlns:a16="http://schemas.microsoft.com/office/drawing/2014/main" id="{3100F001-6BA7-6197-DCF2-10679BED8235}"/>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9" name="Google Shape;3319;p266">
                  <a:extLst>
                    <a:ext uri="{FF2B5EF4-FFF2-40B4-BE49-F238E27FC236}">
                      <a16:creationId xmlns:a16="http://schemas.microsoft.com/office/drawing/2014/main" id="{1FB25AC7-0F20-2444-C7DB-9862CEE9AFEF}"/>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0" name="Google Shape;3320;p266">
                  <a:extLst>
                    <a:ext uri="{FF2B5EF4-FFF2-40B4-BE49-F238E27FC236}">
                      <a16:creationId xmlns:a16="http://schemas.microsoft.com/office/drawing/2014/main" id="{2C9F2E67-0DDF-2D65-EC32-8A29E45A6C6E}"/>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1" name="Google Shape;3321;p266">
                  <a:extLst>
                    <a:ext uri="{FF2B5EF4-FFF2-40B4-BE49-F238E27FC236}">
                      <a16:creationId xmlns:a16="http://schemas.microsoft.com/office/drawing/2014/main" id="{CEB63979-D2DA-3929-7C35-46CFC85CAF2F}"/>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2" name="Google Shape;3322;p266">
                  <a:extLst>
                    <a:ext uri="{FF2B5EF4-FFF2-40B4-BE49-F238E27FC236}">
                      <a16:creationId xmlns:a16="http://schemas.microsoft.com/office/drawing/2014/main" id="{DFA67EFD-E844-6B1B-F63D-AD4B8A0630B6}"/>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3" name="Google Shape;3323;p266">
                  <a:extLst>
                    <a:ext uri="{FF2B5EF4-FFF2-40B4-BE49-F238E27FC236}">
                      <a16:creationId xmlns:a16="http://schemas.microsoft.com/office/drawing/2014/main" id="{65CBBCB8-B17B-7805-2F08-4A82623F071C}"/>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4" name="Google Shape;3324;p266">
                  <a:extLst>
                    <a:ext uri="{FF2B5EF4-FFF2-40B4-BE49-F238E27FC236}">
                      <a16:creationId xmlns:a16="http://schemas.microsoft.com/office/drawing/2014/main" id="{ABA0013A-CAA8-169B-366A-BAF3F48776C1}"/>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5" name="Google Shape;3325;p266">
                  <a:extLst>
                    <a:ext uri="{FF2B5EF4-FFF2-40B4-BE49-F238E27FC236}">
                      <a16:creationId xmlns:a16="http://schemas.microsoft.com/office/drawing/2014/main" id="{EB3B20D9-A6C7-AB77-10FB-80729C062A9B}"/>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6" name="Google Shape;3326;p266">
                  <a:extLst>
                    <a:ext uri="{FF2B5EF4-FFF2-40B4-BE49-F238E27FC236}">
                      <a16:creationId xmlns:a16="http://schemas.microsoft.com/office/drawing/2014/main" id="{DFA85413-DCAA-5399-7135-2B36F8EACEBB}"/>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27" name="Google Shape;3327;p266">
                <a:extLst>
                  <a:ext uri="{FF2B5EF4-FFF2-40B4-BE49-F238E27FC236}">
                    <a16:creationId xmlns:a16="http://schemas.microsoft.com/office/drawing/2014/main" id="{9F35E7B1-B9A6-F359-68D6-4E10E01FCF9C}"/>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28" name="Google Shape;3328;p266">
                <a:extLst>
                  <a:ext uri="{FF2B5EF4-FFF2-40B4-BE49-F238E27FC236}">
                    <a16:creationId xmlns:a16="http://schemas.microsoft.com/office/drawing/2014/main" id="{F5897373-C512-3028-03FC-4C947467762A}"/>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29" name="Google Shape;3329;p266">
              <a:extLst>
                <a:ext uri="{FF2B5EF4-FFF2-40B4-BE49-F238E27FC236}">
                  <a16:creationId xmlns:a16="http://schemas.microsoft.com/office/drawing/2014/main" id="{FB082842-432B-63DB-E03C-05E89DD8729E}"/>
                </a:ext>
              </a:extLst>
            </p:cNvPr>
            <p:cNvGrpSpPr/>
            <p:nvPr/>
          </p:nvGrpSpPr>
          <p:grpSpPr>
            <a:xfrm>
              <a:off x="3930281" y="5794093"/>
              <a:ext cx="313278" cy="113456"/>
              <a:chOff x="696177" y="2562503"/>
              <a:chExt cx="971706" cy="388682"/>
            </a:xfrm>
          </p:grpSpPr>
          <p:grpSp>
            <p:nvGrpSpPr>
              <p:cNvPr id="3330" name="Google Shape;3330;p266">
                <a:extLst>
                  <a:ext uri="{FF2B5EF4-FFF2-40B4-BE49-F238E27FC236}">
                    <a16:creationId xmlns:a16="http://schemas.microsoft.com/office/drawing/2014/main" id="{E0DDF13C-07FE-19D6-C488-D9AC8B1FFE6C}"/>
                  </a:ext>
                </a:extLst>
              </p:cNvPr>
              <p:cNvGrpSpPr/>
              <p:nvPr/>
            </p:nvGrpSpPr>
            <p:grpSpPr>
              <a:xfrm>
                <a:off x="696177" y="2562503"/>
                <a:ext cx="971706" cy="388682"/>
                <a:chOff x="16344170" y="1424073"/>
                <a:chExt cx="1302729" cy="521091"/>
              </a:xfrm>
            </p:grpSpPr>
            <p:sp>
              <p:nvSpPr>
                <p:cNvPr id="3331" name="Google Shape;3331;p266">
                  <a:extLst>
                    <a:ext uri="{FF2B5EF4-FFF2-40B4-BE49-F238E27FC236}">
                      <a16:creationId xmlns:a16="http://schemas.microsoft.com/office/drawing/2014/main" id="{1A49265A-04B8-1D2B-6D4A-046DEE3E2E4B}"/>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32" name="Google Shape;3332;p266">
                  <a:extLst>
                    <a:ext uri="{FF2B5EF4-FFF2-40B4-BE49-F238E27FC236}">
                      <a16:creationId xmlns:a16="http://schemas.microsoft.com/office/drawing/2014/main" id="{9E2A7FBF-4F54-ECC8-12A2-E53D0EAA8A58}"/>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3" name="Google Shape;3333;p266">
                  <a:extLst>
                    <a:ext uri="{FF2B5EF4-FFF2-40B4-BE49-F238E27FC236}">
                      <a16:creationId xmlns:a16="http://schemas.microsoft.com/office/drawing/2014/main" id="{155CD8E8-ADFF-BD56-889D-84BB46A2D209}"/>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4" name="Google Shape;3334;p266">
                  <a:extLst>
                    <a:ext uri="{FF2B5EF4-FFF2-40B4-BE49-F238E27FC236}">
                      <a16:creationId xmlns:a16="http://schemas.microsoft.com/office/drawing/2014/main" id="{3184011F-F360-F978-FFE2-60A28F8890CD}"/>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5" name="Google Shape;3335;p266">
                  <a:extLst>
                    <a:ext uri="{FF2B5EF4-FFF2-40B4-BE49-F238E27FC236}">
                      <a16:creationId xmlns:a16="http://schemas.microsoft.com/office/drawing/2014/main" id="{025FE573-CC2B-38B0-CF27-3C208D9045C6}"/>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6" name="Google Shape;3336;p266">
                  <a:extLst>
                    <a:ext uri="{FF2B5EF4-FFF2-40B4-BE49-F238E27FC236}">
                      <a16:creationId xmlns:a16="http://schemas.microsoft.com/office/drawing/2014/main" id="{2EBEC2AD-58FE-CED6-C7F0-6BA475A62740}"/>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7" name="Google Shape;3337;p266">
                  <a:extLst>
                    <a:ext uri="{FF2B5EF4-FFF2-40B4-BE49-F238E27FC236}">
                      <a16:creationId xmlns:a16="http://schemas.microsoft.com/office/drawing/2014/main" id="{BB699420-51F6-0C41-0BA2-451379652647}"/>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8" name="Google Shape;3338;p266">
                  <a:extLst>
                    <a:ext uri="{FF2B5EF4-FFF2-40B4-BE49-F238E27FC236}">
                      <a16:creationId xmlns:a16="http://schemas.microsoft.com/office/drawing/2014/main" id="{06CA7D3F-801B-720A-8CC1-678ECE4577D3}"/>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9" name="Google Shape;3339;p266">
                  <a:extLst>
                    <a:ext uri="{FF2B5EF4-FFF2-40B4-BE49-F238E27FC236}">
                      <a16:creationId xmlns:a16="http://schemas.microsoft.com/office/drawing/2014/main" id="{9DB74ECC-4F53-B393-6452-F1AB82C1DE52}"/>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0" name="Google Shape;3340;p266">
                  <a:extLst>
                    <a:ext uri="{FF2B5EF4-FFF2-40B4-BE49-F238E27FC236}">
                      <a16:creationId xmlns:a16="http://schemas.microsoft.com/office/drawing/2014/main" id="{C43806E4-D355-F9BE-332A-AB448F033D24}"/>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1" name="Google Shape;3341;p266">
                  <a:extLst>
                    <a:ext uri="{FF2B5EF4-FFF2-40B4-BE49-F238E27FC236}">
                      <a16:creationId xmlns:a16="http://schemas.microsoft.com/office/drawing/2014/main" id="{CD2996AA-04FC-9091-BB66-70E718825A27}"/>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42" name="Google Shape;3342;p266">
                <a:extLst>
                  <a:ext uri="{FF2B5EF4-FFF2-40B4-BE49-F238E27FC236}">
                    <a16:creationId xmlns:a16="http://schemas.microsoft.com/office/drawing/2014/main" id="{BDCC429F-80CC-E3FD-A703-3312887486D2}"/>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43" name="Google Shape;3343;p266">
                <a:extLst>
                  <a:ext uri="{FF2B5EF4-FFF2-40B4-BE49-F238E27FC236}">
                    <a16:creationId xmlns:a16="http://schemas.microsoft.com/office/drawing/2014/main" id="{67A59F8C-4E75-C8BE-7C1E-868CF548B7B8}"/>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44" name="Google Shape;3344;p266">
              <a:extLst>
                <a:ext uri="{FF2B5EF4-FFF2-40B4-BE49-F238E27FC236}">
                  <a16:creationId xmlns:a16="http://schemas.microsoft.com/office/drawing/2014/main" id="{9D57205D-34A0-D2D5-79EF-008B9D1B12F0}"/>
                </a:ext>
              </a:extLst>
            </p:cNvPr>
            <p:cNvGrpSpPr/>
            <p:nvPr/>
          </p:nvGrpSpPr>
          <p:grpSpPr>
            <a:xfrm>
              <a:off x="3930281" y="5680643"/>
              <a:ext cx="313278" cy="113456"/>
              <a:chOff x="696177" y="2562503"/>
              <a:chExt cx="971706" cy="388682"/>
            </a:xfrm>
          </p:grpSpPr>
          <p:grpSp>
            <p:nvGrpSpPr>
              <p:cNvPr id="3345" name="Google Shape;3345;p266">
                <a:extLst>
                  <a:ext uri="{FF2B5EF4-FFF2-40B4-BE49-F238E27FC236}">
                    <a16:creationId xmlns:a16="http://schemas.microsoft.com/office/drawing/2014/main" id="{800178E8-523C-06C1-9ABC-415114C2BED7}"/>
                  </a:ext>
                </a:extLst>
              </p:cNvPr>
              <p:cNvGrpSpPr/>
              <p:nvPr/>
            </p:nvGrpSpPr>
            <p:grpSpPr>
              <a:xfrm>
                <a:off x="696177" y="2562503"/>
                <a:ext cx="971706" cy="388682"/>
                <a:chOff x="16344170" y="1424073"/>
                <a:chExt cx="1302729" cy="521091"/>
              </a:xfrm>
            </p:grpSpPr>
            <p:sp>
              <p:nvSpPr>
                <p:cNvPr id="3346" name="Google Shape;3346;p266">
                  <a:extLst>
                    <a:ext uri="{FF2B5EF4-FFF2-40B4-BE49-F238E27FC236}">
                      <a16:creationId xmlns:a16="http://schemas.microsoft.com/office/drawing/2014/main" id="{792ECD40-1F66-5A2B-66EA-37A8EE8F0F64}"/>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47" name="Google Shape;3347;p266">
                  <a:extLst>
                    <a:ext uri="{FF2B5EF4-FFF2-40B4-BE49-F238E27FC236}">
                      <a16:creationId xmlns:a16="http://schemas.microsoft.com/office/drawing/2014/main" id="{E4F1225F-E505-46CF-94F6-541D2F958047}"/>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8" name="Google Shape;3348;p266">
                  <a:extLst>
                    <a:ext uri="{FF2B5EF4-FFF2-40B4-BE49-F238E27FC236}">
                      <a16:creationId xmlns:a16="http://schemas.microsoft.com/office/drawing/2014/main" id="{09D868BF-BEF2-F142-D77A-985E1196E701}"/>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9" name="Google Shape;3349;p266">
                  <a:extLst>
                    <a:ext uri="{FF2B5EF4-FFF2-40B4-BE49-F238E27FC236}">
                      <a16:creationId xmlns:a16="http://schemas.microsoft.com/office/drawing/2014/main" id="{D5DCC27D-DF7E-2EB5-0334-D91810D6C0E3}"/>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0" name="Google Shape;3350;p266">
                  <a:extLst>
                    <a:ext uri="{FF2B5EF4-FFF2-40B4-BE49-F238E27FC236}">
                      <a16:creationId xmlns:a16="http://schemas.microsoft.com/office/drawing/2014/main" id="{31057EFE-2E18-D846-8744-F8092B409756}"/>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1" name="Google Shape;3351;p266">
                  <a:extLst>
                    <a:ext uri="{FF2B5EF4-FFF2-40B4-BE49-F238E27FC236}">
                      <a16:creationId xmlns:a16="http://schemas.microsoft.com/office/drawing/2014/main" id="{D9079E0A-69F7-5C41-615A-4C30F0F9DBF6}"/>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2" name="Google Shape;3352;p266">
                  <a:extLst>
                    <a:ext uri="{FF2B5EF4-FFF2-40B4-BE49-F238E27FC236}">
                      <a16:creationId xmlns:a16="http://schemas.microsoft.com/office/drawing/2014/main" id="{7F9A5C66-CF19-0F3E-77DB-7839176D7505}"/>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3" name="Google Shape;3353;p266">
                  <a:extLst>
                    <a:ext uri="{FF2B5EF4-FFF2-40B4-BE49-F238E27FC236}">
                      <a16:creationId xmlns:a16="http://schemas.microsoft.com/office/drawing/2014/main" id="{DD5931E7-7488-FA6E-5056-3198AEA6440E}"/>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4" name="Google Shape;3354;p266">
                  <a:extLst>
                    <a:ext uri="{FF2B5EF4-FFF2-40B4-BE49-F238E27FC236}">
                      <a16:creationId xmlns:a16="http://schemas.microsoft.com/office/drawing/2014/main" id="{846433AF-E8AF-18C5-C326-2DA2FC410D72}"/>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5" name="Google Shape;3355;p266">
                  <a:extLst>
                    <a:ext uri="{FF2B5EF4-FFF2-40B4-BE49-F238E27FC236}">
                      <a16:creationId xmlns:a16="http://schemas.microsoft.com/office/drawing/2014/main" id="{75CF6763-158B-EBEB-5936-C38FC29754B1}"/>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6" name="Google Shape;3356;p266">
                  <a:extLst>
                    <a:ext uri="{FF2B5EF4-FFF2-40B4-BE49-F238E27FC236}">
                      <a16:creationId xmlns:a16="http://schemas.microsoft.com/office/drawing/2014/main" id="{CDF12561-21F3-DD08-6A14-6C6607510C94}"/>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57" name="Google Shape;3357;p266">
                <a:extLst>
                  <a:ext uri="{FF2B5EF4-FFF2-40B4-BE49-F238E27FC236}">
                    <a16:creationId xmlns:a16="http://schemas.microsoft.com/office/drawing/2014/main" id="{32F29919-0421-4C8D-8BFC-84FA694032CD}"/>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58" name="Google Shape;3358;p266">
                <a:extLst>
                  <a:ext uri="{FF2B5EF4-FFF2-40B4-BE49-F238E27FC236}">
                    <a16:creationId xmlns:a16="http://schemas.microsoft.com/office/drawing/2014/main" id="{A81C8C53-2228-8FF0-99E5-799BA89125C2}"/>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59" name="Google Shape;3359;p266">
              <a:extLst>
                <a:ext uri="{FF2B5EF4-FFF2-40B4-BE49-F238E27FC236}">
                  <a16:creationId xmlns:a16="http://schemas.microsoft.com/office/drawing/2014/main" id="{4A729B80-7DAD-BC4F-9804-559F8613821D}"/>
                </a:ext>
              </a:extLst>
            </p:cNvPr>
            <p:cNvGrpSpPr/>
            <p:nvPr/>
          </p:nvGrpSpPr>
          <p:grpSpPr>
            <a:xfrm>
              <a:off x="3930281" y="5907193"/>
              <a:ext cx="313278" cy="113456"/>
              <a:chOff x="696177" y="2562503"/>
              <a:chExt cx="971706" cy="388682"/>
            </a:xfrm>
          </p:grpSpPr>
          <p:grpSp>
            <p:nvGrpSpPr>
              <p:cNvPr id="3360" name="Google Shape;3360;p266">
                <a:extLst>
                  <a:ext uri="{FF2B5EF4-FFF2-40B4-BE49-F238E27FC236}">
                    <a16:creationId xmlns:a16="http://schemas.microsoft.com/office/drawing/2014/main" id="{613DD102-7560-05DD-4A20-50A02EE9648A}"/>
                  </a:ext>
                </a:extLst>
              </p:cNvPr>
              <p:cNvGrpSpPr/>
              <p:nvPr/>
            </p:nvGrpSpPr>
            <p:grpSpPr>
              <a:xfrm>
                <a:off x="696177" y="2562503"/>
                <a:ext cx="971706" cy="388682"/>
                <a:chOff x="16344170" y="1424073"/>
                <a:chExt cx="1302729" cy="521091"/>
              </a:xfrm>
            </p:grpSpPr>
            <p:sp>
              <p:nvSpPr>
                <p:cNvPr id="3361" name="Google Shape;3361;p266">
                  <a:extLst>
                    <a:ext uri="{FF2B5EF4-FFF2-40B4-BE49-F238E27FC236}">
                      <a16:creationId xmlns:a16="http://schemas.microsoft.com/office/drawing/2014/main" id="{3B9CB2CE-83E3-3F6D-DBAE-517B826E288C}"/>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62" name="Google Shape;3362;p266">
                  <a:extLst>
                    <a:ext uri="{FF2B5EF4-FFF2-40B4-BE49-F238E27FC236}">
                      <a16:creationId xmlns:a16="http://schemas.microsoft.com/office/drawing/2014/main" id="{432D1AD5-9FE1-95F4-CFC5-9B1895A0EB9B}"/>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3" name="Google Shape;3363;p266">
                  <a:extLst>
                    <a:ext uri="{FF2B5EF4-FFF2-40B4-BE49-F238E27FC236}">
                      <a16:creationId xmlns:a16="http://schemas.microsoft.com/office/drawing/2014/main" id="{FF30F0AA-D755-BDA1-0FE0-A621E11B449E}"/>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4" name="Google Shape;3364;p266">
                  <a:extLst>
                    <a:ext uri="{FF2B5EF4-FFF2-40B4-BE49-F238E27FC236}">
                      <a16:creationId xmlns:a16="http://schemas.microsoft.com/office/drawing/2014/main" id="{A6D0DAA2-E0EB-2D4F-26DC-F6DFC73E34F1}"/>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5" name="Google Shape;3365;p266">
                  <a:extLst>
                    <a:ext uri="{FF2B5EF4-FFF2-40B4-BE49-F238E27FC236}">
                      <a16:creationId xmlns:a16="http://schemas.microsoft.com/office/drawing/2014/main" id="{BA547035-983F-740A-AC5F-CF2D5F89B1FB}"/>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6" name="Google Shape;3366;p266">
                  <a:extLst>
                    <a:ext uri="{FF2B5EF4-FFF2-40B4-BE49-F238E27FC236}">
                      <a16:creationId xmlns:a16="http://schemas.microsoft.com/office/drawing/2014/main" id="{236F0F50-F66B-7F05-B4D0-B976A98545E4}"/>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7" name="Google Shape;3367;p266">
                  <a:extLst>
                    <a:ext uri="{FF2B5EF4-FFF2-40B4-BE49-F238E27FC236}">
                      <a16:creationId xmlns:a16="http://schemas.microsoft.com/office/drawing/2014/main" id="{3A554AEC-2F13-7E41-C6A5-85C8744FA5CE}"/>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8" name="Google Shape;3368;p266">
                  <a:extLst>
                    <a:ext uri="{FF2B5EF4-FFF2-40B4-BE49-F238E27FC236}">
                      <a16:creationId xmlns:a16="http://schemas.microsoft.com/office/drawing/2014/main" id="{9991F90F-EBCA-DBDF-35D9-0EB2DC0C6C68}"/>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9" name="Google Shape;3369;p266">
                  <a:extLst>
                    <a:ext uri="{FF2B5EF4-FFF2-40B4-BE49-F238E27FC236}">
                      <a16:creationId xmlns:a16="http://schemas.microsoft.com/office/drawing/2014/main" id="{003A5E9D-1224-5A1E-B9AA-5A68DC52ECB3}"/>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70" name="Google Shape;3370;p266">
                  <a:extLst>
                    <a:ext uri="{FF2B5EF4-FFF2-40B4-BE49-F238E27FC236}">
                      <a16:creationId xmlns:a16="http://schemas.microsoft.com/office/drawing/2014/main" id="{CBD87BEB-9570-6C7F-7943-E7B5D79E1180}"/>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71" name="Google Shape;3371;p266">
                  <a:extLst>
                    <a:ext uri="{FF2B5EF4-FFF2-40B4-BE49-F238E27FC236}">
                      <a16:creationId xmlns:a16="http://schemas.microsoft.com/office/drawing/2014/main" id="{E46FF38A-B5FE-90C5-A830-D404864A7E52}"/>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72" name="Google Shape;3372;p266">
                <a:extLst>
                  <a:ext uri="{FF2B5EF4-FFF2-40B4-BE49-F238E27FC236}">
                    <a16:creationId xmlns:a16="http://schemas.microsoft.com/office/drawing/2014/main" id="{669658FD-3AAA-B424-D627-991179CC990F}"/>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73" name="Google Shape;3373;p266">
                <a:extLst>
                  <a:ext uri="{FF2B5EF4-FFF2-40B4-BE49-F238E27FC236}">
                    <a16:creationId xmlns:a16="http://schemas.microsoft.com/office/drawing/2014/main" id="{0BDD8D92-49E2-AAA9-8642-36ADCCCB6ED4}"/>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sp>
        <p:nvSpPr>
          <p:cNvPr id="3374" name="Google Shape;3374;p266">
            <a:extLst>
              <a:ext uri="{FF2B5EF4-FFF2-40B4-BE49-F238E27FC236}">
                <a16:creationId xmlns:a16="http://schemas.microsoft.com/office/drawing/2014/main" id="{3FF20543-11A4-ED70-D247-B6D6D5448AF7}"/>
              </a:ext>
            </a:extLst>
          </p:cNvPr>
          <p:cNvSpPr/>
          <p:nvPr/>
        </p:nvSpPr>
        <p:spPr>
          <a:xfrm>
            <a:off x="13494603" y="3551731"/>
            <a:ext cx="131405" cy="133896"/>
          </a:xfrm>
          <a:prstGeom prst="rect">
            <a:avLst/>
          </a:prstGeom>
          <a:noFill/>
          <a:ln>
            <a:noFill/>
          </a:ln>
        </p:spPr>
        <p:txBody>
          <a:bodyPr/>
          <a:lstStyle/>
          <a:p>
            <a:endParaRPr lang="en-US"/>
          </a:p>
        </p:txBody>
      </p:sp>
      <p:pic>
        <p:nvPicPr>
          <p:cNvPr id="3" name="Picture 2" descr="A computer tower with a yellow light&#10;&#10;AI-generated content may be incorrect.">
            <a:extLst>
              <a:ext uri="{FF2B5EF4-FFF2-40B4-BE49-F238E27FC236}">
                <a16:creationId xmlns:a16="http://schemas.microsoft.com/office/drawing/2014/main" id="{57576953-F7C8-C5D3-B310-0EBE92BDC2FC}"/>
              </a:ext>
            </a:extLst>
          </p:cNvPr>
          <p:cNvPicPr>
            <a:picLocks noChangeAspect="1"/>
          </p:cNvPicPr>
          <p:nvPr/>
        </p:nvPicPr>
        <p:blipFill>
          <a:blip r:embed="rId3"/>
          <a:stretch>
            <a:fillRect/>
          </a:stretch>
        </p:blipFill>
        <p:spPr>
          <a:xfrm>
            <a:off x="5446574" y="2869150"/>
            <a:ext cx="4148275" cy="3576099"/>
          </a:xfrm>
          <a:prstGeom prst="rect">
            <a:avLst/>
          </a:prstGeom>
        </p:spPr>
      </p:pic>
      <p:pic>
        <p:nvPicPr>
          <p:cNvPr id="5" name="Picture 4" descr="A close-up of a computer server&#10;&#10;AI-generated content may be incorrect.">
            <a:extLst>
              <a:ext uri="{FF2B5EF4-FFF2-40B4-BE49-F238E27FC236}">
                <a16:creationId xmlns:a16="http://schemas.microsoft.com/office/drawing/2014/main" id="{BEADD74A-825A-1F77-9AC8-4AEE34162BB4}"/>
              </a:ext>
            </a:extLst>
          </p:cNvPr>
          <p:cNvPicPr>
            <a:picLocks noChangeAspect="1"/>
          </p:cNvPicPr>
          <p:nvPr/>
        </p:nvPicPr>
        <p:blipFill>
          <a:blip r:embed="rId4"/>
          <a:stretch>
            <a:fillRect/>
          </a:stretch>
        </p:blipFill>
        <p:spPr>
          <a:xfrm>
            <a:off x="3204373" y="2753569"/>
            <a:ext cx="2321231" cy="2098780"/>
          </a:xfrm>
          <a:prstGeom prst="rect">
            <a:avLst/>
          </a:prstGeom>
        </p:spPr>
      </p:pic>
      <p:pic>
        <p:nvPicPr>
          <p:cNvPr id="7" name="Picture 6" descr="A close-up of a computer&#10;&#10;AI-generated content may be incorrect.">
            <a:extLst>
              <a:ext uri="{FF2B5EF4-FFF2-40B4-BE49-F238E27FC236}">
                <a16:creationId xmlns:a16="http://schemas.microsoft.com/office/drawing/2014/main" id="{FEBD02D1-97B8-BB7B-C6B0-0E751DB049E3}"/>
              </a:ext>
            </a:extLst>
          </p:cNvPr>
          <p:cNvPicPr>
            <a:picLocks noChangeAspect="1"/>
          </p:cNvPicPr>
          <p:nvPr/>
        </p:nvPicPr>
        <p:blipFill>
          <a:blip r:embed="rId5"/>
          <a:stretch>
            <a:fillRect/>
          </a:stretch>
        </p:blipFill>
        <p:spPr>
          <a:xfrm>
            <a:off x="4101100" y="76390"/>
            <a:ext cx="4500052" cy="2561433"/>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A1947CAA-BAE2-6986-50AE-5BC7B0B2A6F1}"/>
              </a:ext>
            </a:extLst>
          </p:cNvPr>
          <p:cNvPicPr>
            <a:picLocks noChangeAspect="1"/>
          </p:cNvPicPr>
          <p:nvPr/>
        </p:nvPicPr>
        <p:blipFill>
          <a:blip r:embed="rId6"/>
          <a:stretch>
            <a:fillRect/>
          </a:stretch>
        </p:blipFill>
        <p:spPr>
          <a:xfrm>
            <a:off x="3032449" y="4941234"/>
            <a:ext cx="1805341" cy="2062268"/>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EECBB81F-DB6F-A641-474B-67E6558656CE}"/>
              </a:ext>
            </a:extLst>
          </p:cNvPr>
          <p:cNvPicPr>
            <a:picLocks noChangeAspect="1"/>
          </p:cNvPicPr>
          <p:nvPr/>
        </p:nvPicPr>
        <p:blipFill>
          <a:blip r:embed="rId7"/>
          <a:stretch>
            <a:fillRect/>
          </a:stretch>
        </p:blipFill>
        <p:spPr>
          <a:xfrm>
            <a:off x="109672" y="4941234"/>
            <a:ext cx="1984550" cy="1916766"/>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FDAA7314-FFA4-1B37-E08C-4979D10F1092}"/>
              </a:ext>
            </a:extLst>
          </p:cNvPr>
          <p:cNvPicPr>
            <a:picLocks noChangeAspect="1"/>
          </p:cNvPicPr>
          <p:nvPr/>
        </p:nvPicPr>
        <p:blipFill>
          <a:blip r:embed="rId8"/>
          <a:stretch>
            <a:fillRect/>
          </a:stretch>
        </p:blipFill>
        <p:spPr>
          <a:xfrm>
            <a:off x="9162670" y="3036776"/>
            <a:ext cx="2287071" cy="2208955"/>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C939B921-2D1A-F41B-90D4-430F59B53757}"/>
              </a:ext>
            </a:extLst>
          </p:cNvPr>
          <p:cNvPicPr>
            <a:picLocks noChangeAspect="1"/>
          </p:cNvPicPr>
          <p:nvPr/>
        </p:nvPicPr>
        <p:blipFill>
          <a:blip r:embed="rId9"/>
          <a:stretch>
            <a:fillRect/>
          </a:stretch>
        </p:blipFill>
        <p:spPr>
          <a:xfrm>
            <a:off x="9227225" y="120882"/>
            <a:ext cx="2660406" cy="2569538"/>
          </a:xfrm>
          <a:prstGeom prst="rect">
            <a:avLst/>
          </a:prstGeom>
        </p:spPr>
      </p:pic>
      <p:pic>
        <p:nvPicPr>
          <p:cNvPr id="17" name="Picture 16" descr="A collage of a computer server&#10;&#10;AI-generated content may be incorrect.">
            <a:extLst>
              <a:ext uri="{FF2B5EF4-FFF2-40B4-BE49-F238E27FC236}">
                <a16:creationId xmlns:a16="http://schemas.microsoft.com/office/drawing/2014/main" id="{082EC2F3-32B5-D707-5B8C-C4F7147773E1}"/>
              </a:ext>
            </a:extLst>
          </p:cNvPr>
          <p:cNvPicPr>
            <a:picLocks noChangeAspect="1"/>
          </p:cNvPicPr>
          <p:nvPr/>
        </p:nvPicPr>
        <p:blipFill>
          <a:blip r:embed="rId10"/>
          <a:stretch>
            <a:fillRect/>
          </a:stretch>
        </p:blipFill>
        <p:spPr>
          <a:xfrm>
            <a:off x="225198" y="2529184"/>
            <a:ext cx="2807251" cy="2098780"/>
          </a:xfrm>
          <a:prstGeom prst="rect">
            <a:avLst/>
          </a:prstGeom>
        </p:spPr>
      </p:pic>
      <p:pic>
        <p:nvPicPr>
          <p:cNvPr id="19" name="Picture 18" descr="A collage of a computer&#10;&#10;AI-generated content may be incorrect.">
            <a:extLst>
              <a:ext uri="{FF2B5EF4-FFF2-40B4-BE49-F238E27FC236}">
                <a16:creationId xmlns:a16="http://schemas.microsoft.com/office/drawing/2014/main" id="{512990D2-28DF-6074-C21B-C82BBE5F9965}"/>
              </a:ext>
            </a:extLst>
          </p:cNvPr>
          <p:cNvPicPr>
            <a:picLocks noChangeAspect="1"/>
          </p:cNvPicPr>
          <p:nvPr/>
        </p:nvPicPr>
        <p:blipFill>
          <a:blip r:embed="rId11"/>
          <a:stretch>
            <a:fillRect/>
          </a:stretch>
        </p:blipFill>
        <p:spPr>
          <a:xfrm>
            <a:off x="115319" y="307716"/>
            <a:ext cx="3253108" cy="2098779"/>
          </a:xfrm>
          <a:prstGeom prst="rect">
            <a:avLst/>
          </a:prstGeom>
        </p:spPr>
      </p:pic>
    </p:spTree>
    <p:extLst>
      <p:ext uri="{BB962C8B-B14F-4D97-AF65-F5344CB8AC3E}">
        <p14:creationId xmlns:p14="http://schemas.microsoft.com/office/powerpoint/2010/main" val="11504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72D5BAF0-3FA9-3349-95BC-33D8A59F9885}"/>
              </a:ext>
            </a:extLst>
          </p:cNvPr>
          <p:cNvPicPr>
            <a:picLocks noChangeAspect="1"/>
          </p:cNvPicPr>
          <p:nvPr/>
        </p:nvPicPr>
        <p:blipFill rotWithShape="1">
          <a:blip r:embed="rId2">
            <a:alphaModFix amt="14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2172801" y="0"/>
            <a:ext cx="7463999" cy="6858000"/>
          </a:xfrm>
          <a:prstGeom prst="rect">
            <a:avLst/>
          </a:prstGeom>
          <a:effectLst>
            <a:outerShdw blurRad="50800" dist="50800" dir="5400000" algn="ctr" rotWithShape="0">
              <a:srgbClr val="000000">
                <a:alpha val="0"/>
              </a:srgbClr>
            </a:outerShdw>
          </a:effectLst>
        </p:spPr>
      </p:pic>
      <p:sp>
        <p:nvSpPr>
          <p:cNvPr id="2" name="TextBox 1">
            <a:extLst>
              <a:ext uri="{FF2B5EF4-FFF2-40B4-BE49-F238E27FC236}">
                <a16:creationId xmlns:a16="http://schemas.microsoft.com/office/drawing/2014/main" id="{81A688C0-6AC3-A74C-8E90-96828788D4D6}"/>
              </a:ext>
            </a:extLst>
          </p:cNvPr>
          <p:cNvSpPr txBox="1"/>
          <p:nvPr/>
        </p:nvSpPr>
        <p:spPr>
          <a:xfrm>
            <a:off x="2555205" y="2227750"/>
            <a:ext cx="1877587"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FE5000"/>
                </a:solidFill>
                <a:latin typeface="Proxima Nova Black"/>
              </a:rPr>
              <a:t>BUILT FOR NVME Flash</a:t>
            </a:r>
          </a:p>
        </p:txBody>
      </p:sp>
      <p:sp>
        <p:nvSpPr>
          <p:cNvPr id="3" name="TextBox 2">
            <a:extLst>
              <a:ext uri="{FF2B5EF4-FFF2-40B4-BE49-F238E27FC236}">
                <a16:creationId xmlns:a16="http://schemas.microsoft.com/office/drawing/2014/main" id="{6CA9E564-4A02-304C-9C96-F63FCD07C64F}"/>
              </a:ext>
            </a:extLst>
          </p:cNvPr>
          <p:cNvSpPr txBox="1"/>
          <p:nvPr/>
        </p:nvSpPr>
        <p:spPr>
          <a:xfrm>
            <a:off x="5093228" y="2227751"/>
            <a:ext cx="1603324" cy="276999"/>
          </a:xfrm>
          <a:prstGeom prst="rect">
            <a:avLst/>
          </a:prstGeom>
          <a:noFill/>
        </p:spPr>
        <p:txBody>
          <a:bodyPr wrap="none" rtlCol="0">
            <a:spAutoFit/>
          </a:bodyPr>
          <a:lstStyle/>
          <a:p>
            <a:pPr eaLnBrk="0" fontAlgn="base" hangingPunct="0">
              <a:spcBef>
                <a:spcPct val="0"/>
              </a:spcBef>
              <a:spcAft>
                <a:spcPct val="0"/>
              </a:spcAft>
            </a:pPr>
            <a:r>
              <a:rPr lang="en-US" sz="1200" b="1" dirty="0">
                <a:solidFill>
                  <a:srgbClr val="FE5000"/>
                </a:solidFill>
                <a:latin typeface="Proxima Nova Black"/>
              </a:rPr>
              <a:t>DISRUPTIVELY SIMPLE</a:t>
            </a:r>
          </a:p>
        </p:txBody>
      </p:sp>
      <p:sp>
        <p:nvSpPr>
          <p:cNvPr id="10" name="TextBox 9">
            <a:extLst>
              <a:ext uri="{FF2B5EF4-FFF2-40B4-BE49-F238E27FC236}">
                <a16:creationId xmlns:a16="http://schemas.microsoft.com/office/drawing/2014/main" id="{B4C202BC-F396-8C43-BC14-151FA4F0C6FC}"/>
              </a:ext>
            </a:extLst>
          </p:cNvPr>
          <p:cNvSpPr txBox="1"/>
          <p:nvPr/>
        </p:nvSpPr>
        <p:spPr>
          <a:xfrm>
            <a:off x="8129843" y="2227751"/>
            <a:ext cx="949299" cy="276999"/>
          </a:xfrm>
          <a:prstGeom prst="rect">
            <a:avLst/>
          </a:prstGeom>
          <a:noFill/>
        </p:spPr>
        <p:txBody>
          <a:bodyPr wrap="none" rtlCol="0">
            <a:spAutoFit/>
          </a:bodyPr>
          <a:lstStyle/>
          <a:p>
            <a:pPr eaLnBrk="0" fontAlgn="base" hangingPunct="0">
              <a:spcBef>
                <a:spcPct val="0"/>
              </a:spcBef>
              <a:spcAft>
                <a:spcPct val="0"/>
              </a:spcAft>
            </a:pPr>
            <a:r>
              <a:rPr lang="en-US" sz="1200" b="1" dirty="0">
                <a:solidFill>
                  <a:srgbClr val="FE5000"/>
                </a:solidFill>
                <a:latin typeface="Proxima Nova Black"/>
              </a:rPr>
              <a:t>EVERGREEN</a:t>
            </a:r>
          </a:p>
        </p:txBody>
      </p:sp>
      <p:sp>
        <p:nvSpPr>
          <p:cNvPr id="16" name="Title 1">
            <a:extLst>
              <a:ext uri="{FF2B5EF4-FFF2-40B4-BE49-F238E27FC236}">
                <a16:creationId xmlns:a16="http://schemas.microsoft.com/office/drawing/2014/main" id="{A4202BE1-346F-CD4B-AD98-644603AC17A4}"/>
              </a:ext>
            </a:extLst>
          </p:cNvPr>
          <p:cNvSpPr txBox="1">
            <a:spLocks/>
          </p:cNvSpPr>
          <p:nvPr/>
        </p:nvSpPr>
        <p:spPr>
          <a:xfrm>
            <a:off x="749344" y="667543"/>
            <a:ext cx="10653779" cy="533400"/>
          </a:xfrm>
          <a:prstGeom prst="rect">
            <a:avLst/>
          </a:prstGeom>
        </p:spPr>
        <p:txBody>
          <a:bodyPr>
            <a:noAutofit/>
          </a:bodyPr>
          <a:lst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algn="ctr" defTabSz="342889"/>
            <a:r>
              <a:rPr lang="en-US" sz="6400" dirty="0">
                <a:solidFill>
                  <a:srgbClr val="FE5000"/>
                </a:solidFill>
                <a:latin typeface="Proxima Nova Black"/>
              </a:rPr>
              <a:t>the Grounds of PURE</a:t>
            </a:r>
          </a:p>
        </p:txBody>
      </p:sp>
      <p:pic>
        <p:nvPicPr>
          <p:cNvPr id="18" name="Picture 17">
            <a:extLst>
              <a:ext uri="{FF2B5EF4-FFF2-40B4-BE49-F238E27FC236}">
                <a16:creationId xmlns:a16="http://schemas.microsoft.com/office/drawing/2014/main" id="{36D51304-7946-A444-8B8B-C6B9EFC8BD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9585" y="2970810"/>
            <a:ext cx="2607707" cy="1626476"/>
          </a:xfrm>
          <a:prstGeom prst="rect">
            <a:avLst/>
          </a:prstGeom>
        </p:spPr>
      </p:pic>
      <p:pic>
        <p:nvPicPr>
          <p:cNvPr id="19" name="Picture 18">
            <a:extLst>
              <a:ext uri="{FF2B5EF4-FFF2-40B4-BE49-F238E27FC236}">
                <a16:creationId xmlns:a16="http://schemas.microsoft.com/office/drawing/2014/main" id="{32222C5D-495C-6345-BD04-EEB1D99B6B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6409" y="2970807"/>
            <a:ext cx="2856687" cy="2233144"/>
          </a:xfrm>
          <a:prstGeom prst="rect">
            <a:avLst/>
          </a:prstGeom>
        </p:spPr>
      </p:pic>
      <p:pic>
        <p:nvPicPr>
          <p:cNvPr id="47" name="Picture 46">
            <a:extLst>
              <a:ext uri="{FF2B5EF4-FFF2-40B4-BE49-F238E27FC236}">
                <a16:creationId xmlns:a16="http://schemas.microsoft.com/office/drawing/2014/main" id="{3FD7FABB-88EA-904C-AB5E-7B47AFC5BA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5985"/>
          <a:stretch/>
        </p:blipFill>
        <p:spPr>
          <a:xfrm>
            <a:off x="8031107" y="3137933"/>
            <a:ext cx="1379847" cy="1292227"/>
          </a:xfrm>
          <a:prstGeom prst="rect">
            <a:avLst/>
          </a:prstGeom>
        </p:spPr>
      </p:pic>
    </p:spTree>
    <p:extLst>
      <p:ext uri="{BB962C8B-B14F-4D97-AF65-F5344CB8AC3E}">
        <p14:creationId xmlns:p14="http://schemas.microsoft.com/office/powerpoint/2010/main" val="2202430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D55B31C6-3862-7562-BFE5-8D4568D6DEA1}"/>
              </a:ext>
            </a:extLst>
          </p:cNvPr>
          <p:cNvPicPr>
            <a:picLocks noChangeAspect="1"/>
          </p:cNvPicPr>
          <p:nvPr/>
        </p:nvPicPr>
        <p:blipFill>
          <a:blip r:embed="rId2"/>
          <a:stretch>
            <a:fillRect/>
          </a:stretch>
        </p:blipFill>
        <p:spPr>
          <a:xfrm>
            <a:off x="98656" y="159027"/>
            <a:ext cx="12008164" cy="6149008"/>
          </a:xfrm>
          <a:prstGeom prst="rect">
            <a:avLst/>
          </a:prstGeom>
        </p:spPr>
      </p:pic>
    </p:spTree>
    <p:extLst>
      <p:ext uri="{BB962C8B-B14F-4D97-AF65-F5344CB8AC3E}">
        <p14:creationId xmlns:p14="http://schemas.microsoft.com/office/powerpoint/2010/main" val="16737253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grpSp>
        <p:nvGrpSpPr>
          <p:cNvPr id="3177" name="Google Shape;3177;p266"/>
          <p:cNvGrpSpPr/>
          <p:nvPr/>
        </p:nvGrpSpPr>
        <p:grpSpPr>
          <a:xfrm>
            <a:off x="13492792" y="2757315"/>
            <a:ext cx="134741" cy="315995"/>
            <a:chOff x="3521756" y="5300968"/>
            <a:chExt cx="313278" cy="794156"/>
          </a:xfrm>
        </p:grpSpPr>
        <p:grpSp>
          <p:nvGrpSpPr>
            <p:cNvPr id="3178" name="Google Shape;3178;p266"/>
            <p:cNvGrpSpPr/>
            <p:nvPr/>
          </p:nvGrpSpPr>
          <p:grpSpPr>
            <a:xfrm>
              <a:off x="3521756" y="5300968"/>
              <a:ext cx="313278" cy="113456"/>
              <a:chOff x="696177" y="2562503"/>
              <a:chExt cx="971706" cy="388682"/>
            </a:xfrm>
          </p:grpSpPr>
          <p:grpSp>
            <p:nvGrpSpPr>
              <p:cNvPr id="3179" name="Google Shape;3179;p266"/>
              <p:cNvGrpSpPr/>
              <p:nvPr/>
            </p:nvGrpSpPr>
            <p:grpSpPr>
              <a:xfrm>
                <a:off x="696177" y="2562503"/>
                <a:ext cx="971706" cy="388682"/>
                <a:chOff x="16344170" y="1424073"/>
                <a:chExt cx="1302729" cy="521091"/>
              </a:xfrm>
            </p:grpSpPr>
            <p:sp>
              <p:nvSpPr>
                <p:cNvPr id="3180" name="Google Shape;3180;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81" name="Google Shape;3181;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2" name="Google Shape;3182;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3" name="Google Shape;3183;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4" name="Google Shape;3184;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5" name="Google Shape;3185;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6" name="Google Shape;3186;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7" name="Google Shape;3187;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8" name="Google Shape;3188;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9" name="Google Shape;3189;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0" name="Google Shape;3190;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191" name="Google Shape;3191;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92" name="Google Shape;3192;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193" name="Google Shape;3193;p266"/>
            <p:cNvGrpSpPr/>
            <p:nvPr/>
          </p:nvGrpSpPr>
          <p:grpSpPr>
            <a:xfrm>
              <a:off x="3521756" y="5414418"/>
              <a:ext cx="313278" cy="113456"/>
              <a:chOff x="696177" y="2562503"/>
              <a:chExt cx="971706" cy="388682"/>
            </a:xfrm>
          </p:grpSpPr>
          <p:grpSp>
            <p:nvGrpSpPr>
              <p:cNvPr id="3194" name="Google Shape;3194;p266"/>
              <p:cNvGrpSpPr/>
              <p:nvPr/>
            </p:nvGrpSpPr>
            <p:grpSpPr>
              <a:xfrm>
                <a:off x="696177" y="2562503"/>
                <a:ext cx="971706" cy="388682"/>
                <a:chOff x="16344170" y="1424073"/>
                <a:chExt cx="1302729" cy="521091"/>
              </a:xfrm>
            </p:grpSpPr>
            <p:sp>
              <p:nvSpPr>
                <p:cNvPr id="3195" name="Google Shape;3195;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96" name="Google Shape;3196;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7" name="Google Shape;3197;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8" name="Google Shape;3198;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9" name="Google Shape;3199;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0" name="Google Shape;3200;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1" name="Google Shape;3201;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2" name="Google Shape;3202;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3" name="Google Shape;3203;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4" name="Google Shape;3204;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5" name="Google Shape;3205;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06" name="Google Shape;3206;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07" name="Google Shape;3207;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08" name="Google Shape;3208;p266"/>
            <p:cNvGrpSpPr/>
            <p:nvPr/>
          </p:nvGrpSpPr>
          <p:grpSpPr>
            <a:xfrm>
              <a:off x="3521756" y="5527868"/>
              <a:ext cx="313278" cy="113456"/>
              <a:chOff x="696177" y="2562503"/>
              <a:chExt cx="971706" cy="388682"/>
            </a:xfrm>
          </p:grpSpPr>
          <p:grpSp>
            <p:nvGrpSpPr>
              <p:cNvPr id="3209" name="Google Shape;3209;p266"/>
              <p:cNvGrpSpPr/>
              <p:nvPr/>
            </p:nvGrpSpPr>
            <p:grpSpPr>
              <a:xfrm>
                <a:off x="696177" y="2562503"/>
                <a:ext cx="971706" cy="388682"/>
                <a:chOff x="16344170" y="1424073"/>
                <a:chExt cx="1302729" cy="521091"/>
              </a:xfrm>
            </p:grpSpPr>
            <p:sp>
              <p:nvSpPr>
                <p:cNvPr id="3210" name="Google Shape;3210;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11" name="Google Shape;3211;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2" name="Google Shape;3212;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3" name="Google Shape;3213;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4" name="Google Shape;3214;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5" name="Google Shape;3215;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6" name="Google Shape;3216;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7" name="Google Shape;3217;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8" name="Google Shape;3218;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9" name="Google Shape;3219;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0" name="Google Shape;3220;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21" name="Google Shape;3221;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22" name="Google Shape;3222;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23" name="Google Shape;3223;p266"/>
            <p:cNvGrpSpPr/>
            <p:nvPr/>
          </p:nvGrpSpPr>
          <p:grpSpPr>
            <a:xfrm>
              <a:off x="3521756" y="5641318"/>
              <a:ext cx="313278" cy="113456"/>
              <a:chOff x="696177" y="2562503"/>
              <a:chExt cx="971706" cy="388682"/>
            </a:xfrm>
          </p:grpSpPr>
          <p:grpSp>
            <p:nvGrpSpPr>
              <p:cNvPr id="3224" name="Google Shape;3224;p266"/>
              <p:cNvGrpSpPr/>
              <p:nvPr/>
            </p:nvGrpSpPr>
            <p:grpSpPr>
              <a:xfrm>
                <a:off x="696177" y="2562503"/>
                <a:ext cx="971706" cy="388682"/>
                <a:chOff x="16344170" y="1424073"/>
                <a:chExt cx="1302729" cy="521091"/>
              </a:xfrm>
            </p:grpSpPr>
            <p:sp>
              <p:nvSpPr>
                <p:cNvPr id="3225" name="Google Shape;3225;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26" name="Google Shape;3226;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7" name="Google Shape;3227;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8" name="Google Shape;3228;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9" name="Google Shape;3229;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0" name="Google Shape;3230;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1" name="Google Shape;3231;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2" name="Google Shape;3232;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3" name="Google Shape;3233;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4" name="Google Shape;3234;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5" name="Google Shape;3235;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36" name="Google Shape;3236;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37" name="Google Shape;3237;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38" name="Google Shape;3238;p266"/>
            <p:cNvGrpSpPr/>
            <p:nvPr/>
          </p:nvGrpSpPr>
          <p:grpSpPr>
            <a:xfrm>
              <a:off x="3521756" y="5754768"/>
              <a:ext cx="313278" cy="113456"/>
              <a:chOff x="696177" y="2562503"/>
              <a:chExt cx="971706" cy="388682"/>
            </a:xfrm>
          </p:grpSpPr>
          <p:grpSp>
            <p:nvGrpSpPr>
              <p:cNvPr id="3239" name="Google Shape;3239;p266"/>
              <p:cNvGrpSpPr/>
              <p:nvPr/>
            </p:nvGrpSpPr>
            <p:grpSpPr>
              <a:xfrm>
                <a:off x="696177" y="2562503"/>
                <a:ext cx="971706" cy="388682"/>
                <a:chOff x="16344170" y="1424073"/>
                <a:chExt cx="1302729" cy="521091"/>
              </a:xfrm>
            </p:grpSpPr>
            <p:sp>
              <p:nvSpPr>
                <p:cNvPr id="3240" name="Google Shape;3240;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41" name="Google Shape;3241;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2" name="Google Shape;3242;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3" name="Google Shape;3243;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4" name="Google Shape;3244;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5" name="Google Shape;3245;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6" name="Google Shape;3246;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7" name="Google Shape;3247;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8" name="Google Shape;3248;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9" name="Google Shape;3249;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0" name="Google Shape;3250;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51" name="Google Shape;3251;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52" name="Google Shape;3252;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53" name="Google Shape;3253;p266"/>
            <p:cNvGrpSpPr/>
            <p:nvPr/>
          </p:nvGrpSpPr>
          <p:grpSpPr>
            <a:xfrm>
              <a:off x="3521756" y="5868218"/>
              <a:ext cx="313278" cy="113456"/>
              <a:chOff x="696177" y="2562503"/>
              <a:chExt cx="971706" cy="388682"/>
            </a:xfrm>
          </p:grpSpPr>
          <p:grpSp>
            <p:nvGrpSpPr>
              <p:cNvPr id="3254" name="Google Shape;3254;p266"/>
              <p:cNvGrpSpPr/>
              <p:nvPr/>
            </p:nvGrpSpPr>
            <p:grpSpPr>
              <a:xfrm>
                <a:off x="696177" y="2562503"/>
                <a:ext cx="971706" cy="388682"/>
                <a:chOff x="16344170" y="1424073"/>
                <a:chExt cx="1302729" cy="521091"/>
              </a:xfrm>
            </p:grpSpPr>
            <p:sp>
              <p:nvSpPr>
                <p:cNvPr id="3255" name="Google Shape;3255;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56" name="Google Shape;3256;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7" name="Google Shape;3257;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8" name="Google Shape;3258;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9" name="Google Shape;3259;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0" name="Google Shape;3260;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1" name="Google Shape;3261;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2" name="Google Shape;3262;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3" name="Google Shape;3263;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4" name="Google Shape;3264;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5" name="Google Shape;3265;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66" name="Google Shape;3266;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67" name="Google Shape;3267;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68" name="Google Shape;3268;p266"/>
            <p:cNvGrpSpPr/>
            <p:nvPr/>
          </p:nvGrpSpPr>
          <p:grpSpPr>
            <a:xfrm>
              <a:off x="3521756" y="5981668"/>
              <a:ext cx="313278" cy="113456"/>
              <a:chOff x="696177" y="2562503"/>
              <a:chExt cx="971706" cy="388682"/>
            </a:xfrm>
          </p:grpSpPr>
          <p:grpSp>
            <p:nvGrpSpPr>
              <p:cNvPr id="3269" name="Google Shape;3269;p266"/>
              <p:cNvGrpSpPr/>
              <p:nvPr/>
            </p:nvGrpSpPr>
            <p:grpSpPr>
              <a:xfrm>
                <a:off x="696177" y="2562503"/>
                <a:ext cx="971706" cy="388682"/>
                <a:chOff x="16344170" y="1424073"/>
                <a:chExt cx="1302729" cy="521091"/>
              </a:xfrm>
            </p:grpSpPr>
            <p:sp>
              <p:nvSpPr>
                <p:cNvPr id="3270" name="Google Shape;3270;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71" name="Google Shape;3271;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2" name="Google Shape;3272;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3" name="Google Shape;3273;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4" name="Google Shape;3274;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5" name="Google Shape;3275;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6" name="Google Shape;3276;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7" name="Google Shape;3277;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8" name="Google Shape;3278;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9" name="Google Shape;3279;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0" name="Google Shape;3280;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81" name="Google Shape;3281;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82" name="Google Shape;3282;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grpSp>
        <p:nvGrpSpPr>
          <p:cNvPr id="3283" name="Google Shape;3283;p266"/>
          <p:cNvGrpSpPr/>
          <p:nvPr/>
        </p:nvGrpSpPr>
        <p:grpSpPr>
          <a:xfrm>
            <a:off x="13492779" y="3695584"/>
            <a:ext cx="134741" cy="270574"/>
            <a:chOff x="3930281" y="5340643"/>
            <a:chExt cx="313278" cy="680006"/>
          </a:xfrm>
        </p:grpSpPr>
        <p:grpSp>
          <p:nvGrpSpPr>
            <p:cNvPr id="3284" name="Google Shape;3284;p266"/>
            <p:cNvGrpSpPr/>
            <p:nvPr/>
          </p:nvGrpSpPr>
          <p:grpSpPr>
            <a:xfrm>
              <a:off x="3930281" y="5454093"/>
              <a:ext cx="313278" cy="113456"/>
              <a:chOff x="696177" y="2562503"/>
              <a:chExt cx="971706" cy="388682"/>
            </a:xfrm>
          </p:grpSpPr>
          <p:grpSp>
            <p:nvGrpSpPr>
              <p:cNvPr id="3285" name="Google Shape;3285;p266"/>
              <p:cNvGrpSpPr/>
              <p:nvPr/>
            </p:nvGrpSpPr>
            <p:grpSpPr>
              <a:xfrm>
                <a:off x="696177" y="2562503"/>
                <a:ext cx="971706" cy="388682"/>
                <a:chOff x="16344170" y="1424073"/>
                <a:chExt cx="1302729" cy="521091"/>
              </a:xfrm>
            </p:grpSpPr>
            <p:sp>
              <p:nvSpPr>
                <p:cNvPr id="3286" name="Google Shape;3286;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87" name="Google Shape;3287;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8" name="Google Shape;3288;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9" name="Google Shape;3289;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0" name="Google Shape;3290;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1" name="Google Shape;3291;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2" name="Google Shape;3292;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3" name="Google Shape;3293;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4" name="Google Shape;3294;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5" name="Google Shape;3295;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6" name="Google Shape;3296;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97" name="Google Shape;3297;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98" name="Google Shape;3298;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99" name="Google Shape;3299;p266"/>
            <p:cNvGrpSpPr/>
            <p:nvPr/>
          </p:nvGrpSpPr>
          <p:grpSpPr>
            <a:xfrm>
              <a:off x="3930281" y="5340643"/>
              <a:ext cx="313278" cy="113456"/>
              <a:chOff x="696177" y="2562503"/>
              <a:chExt cx="971706" cy="388682"/>
            </a:xfrm>
          </p:grpSpPr>
          <p:grpSp>
            <p:nvGrpSpPr>
              <p:cNvPr id="3300" name="Google Shape;3300;p266"/>
              <p:cNvGrpSpPr/>
              <p:nvPr/>
            </p:nvGrpSpPr>
            <p:grpSpPr>
              <a:xfrm>
                <a:off x="696177" y="2562503"/>
                <a:ext cx="971706" cy="388682"/>
                <a:chOff x="16344170" y="1424073"/>
                <a:chExt cx="1302729" cy="521091"/>
              </a:xfrm>
            </p:grpSpPr>
            <p:sp>
              <p:nvSpPr>
                <p:cNvPr id="3301" name="Google Shape;3301;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02" name="Google Shape;3302;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3" name="Google Shape;3303;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4" name="Google Shape;3304;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5" name="Google Shape;3305;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6" name="Google Shape;3306;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7" name="Google Shape;3307;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8" name="Google Shape;3308;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9" name="Google Shape;3309;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0" name="Google Shape;3310;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1" name="Google Shape;3311;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12" name="Google Shape;3312;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13" name="Google Shape;3313;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14" name="Google Shape;3314;p266"/>
            <p:cNvGrpSpPr/>
            <p:nvPr/>
          </p:nvGrpSpPr>
          <p:grpSpPr>
            <a:xfrm>
              <a:off x="3930281" y="5567193"/>
              <a:ext cx="313278" cy="113456"/>
              <a:chOff x="696177" y="2562503"/>
              <a:chExt cx="971706" cy="388682"/>
            </a:xfrm>
          </p:grpSpPr>
          <p:grpSp>
            <p:nvGrpSpPr>
              <p:cNvPr id="3315" name="Google Shape;3315;p266"/>
              <p:cNvGrpSpPr/>
              <p:nvPr/>
            </p:nvGrpSpPr>
            <p:grpSpPr>
              <a:xfrm>
                <a:off x="696177" y="2562503"/>
                <a:ext cx="971706" cy="388682"/>
                <a:chOff x="16344170" y="1424073"/>
                <a:chExt cx="1302729" cy="521091"/>
              </a:xfrm>
            </p:grpSpPr>
            <p:sp>
              <p:nvSpPr>
                <p:cNvPr id="3316" name="Google Shape;3316;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17" name="Google Shape;3317;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8" name="Google Shape;3318;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9" name="Google Shape;3319;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0" name="Google Shape;3320;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1" name="Google Shape;3321;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2" name="Google Shape;3322;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3" name="Google Shape;3323;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4" name="Google Shape;3324;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5" name="Google Shape;3325;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6" name="Google Shape;3326;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27" name="Google Shape;3327;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28" name="Google Shape;3328;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29" name="Google Shape;3329;p266"/>
            <p:cNvGrpSpPr/>
            <p:nvPr/>
          </p:nvGrpSpPr>
          <p:grpSpPr>
            <a:xfrm>
              <a:off x="3930281" y="5794093"/>
              <a:ext cx="313278" cy="113456"/>
              <a:chOff x="696177" y="2562503"/>
              <a:chExt cx="971706" cy="388682"/>
            </a:xfrm>
          </p:grpSpPr>
          <p:grpSp>
            <p:nvGrpSpPr>
              <p:cNvPr id="3330" name="Google Shape;3330;p266"/>
              <p:cNvGrpSpPr/>
              <p:nvPr/>
            </p:nvGrpSpPr>
            <p:grpSpPr>
              <a:xfrm>
                <a:off x="696177" y="2562503"/>
                <a:ext cx="971706" cy="388682"/>
                <a:chOff x="16344170" y="1424073"/>
                <a:chExt cx="1302729" cy="521091"/>
              </a:xfrm>
            </p:grpSpPr>
            <p:sp>
              <p:nvSpPr>
                <p:cNvPr id="3331" name="Google Shape;3331;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32" name="Google Shape;3332;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3" name="Google Shape;3333;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4" name="Google Shape;3334;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5" name="Google Shape;3335;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6" name="Google Shape;3336;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7" name="Google Shape;3337;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8" name="Google Shape;3338;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9" name="Google Shape;3339;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0" name="Google Shape;3340;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1" name="Google Shape;3341;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42" name="Google Shape;3342;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43" name="Google Shape;3343;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44" name="Google Shape;3344;p266"/>
            <p:cNvGrpSpPr/>
            <p:nvPr/>
          </p:nvGrpSpPr>
          <p:grpSpPr>
            <a:xfrm>
              <a:off x="3930281" y="5680643"/>
              <a:ext cx="313278" cy="113456"/>
              <a:chOff x="696177" y="2562503"/>
              <a:chExt cx="971706" cy="388682"/>
            </a:xfrm>
          </p:grpSpPr>
          <p:grpSp>
            <p:nvGrpSpPr>
              <p:cNvPr id="3345" name="Google Shape;3345;p266"/>
              <p:cNvGrpSpPr/>
              <p:nvPr/>
            </p:nvGrpSpPr>
            <p:grpSpPr>
              <a:xfrm>
                <a:off x="696177" y="2562503"/>
                <a:ext cx="971706" cy="388682"/>
                <a:chOff x="16344170" y="1424073"/>
                <a:chExt cx="1302729" cy="521091"/>
              </a:xfrm>
            </p:grpSpPr>
            <p:sp>
              <p:nvSpPr>
                <p:cNvPr id="3346" name="Google Shape;3346;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47" name="Google Shape;3347;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8" name="Google Shape;3348;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9" name="Google Shape;3349;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0" name="Google Shape;3350;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1" name="Google Shape;3351;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2" name="Google Shape;3352;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3" name="Google Shape;3353;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4" name="Google Shape;3354;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5" name="Google Shape;3355;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6" name="Google Shape;3356;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57" name="Google Shape;3357;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58" name="Google Shape;3358;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59" name="Google Shape;3359;p266"/>
            <p:cNvGrpSpPr/>
            <p:nvPr/>
          </p:nvGrpSpPr>
          <p:grpSpPr>
            <a:xfrm>
              <a:off x="3930281" y="5907193"/>
              <a:ext cx="313278" cy="113456"/>
              <a:chOff x="696177" y="2562503"/>
              <a:chExt cx="971706" cy="388682"/>
            </a:xfrm>
          </p:grpSpPr>
          <p:grpSp>
            <p:nvGrpSpPr>
              <p:cNvPr id="3360" name="Google Shape;3360;p266"/>
              <p:cNvGrpSpPr/>
              <p:nvPr/>
            </p:nvGrpSpPr>
            <p:grpSpPr>
              <a:xfrm>
                <a:off x="696177" y="2562503"/>
                <a:ext cx="971706" cy="388682"/>
                <a:chOff x="16344170" y="1424073"/>
                <a:chExt cx="1302729" cy="521091"/>
              </a:xfrm>
            </p:grpSpPr>
            <p:sp>
              <p:nvSpPr>
                <p:cNvPr id="3361" name="Google Shape;3361;p266"/>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62" name="Google Shape;3362;p266"/>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3" name="Google Shape;3363;p266"/>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4" name="Google Shape;3364;p266"/>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5" name="Google Shape;3365;p266"/>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6" name="Google Shape;3366;p266"/>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7" name="Google Shape;3367;p266"/>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8" name="Google Shape;3368;p266"/>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9" name="Google Shape;3369;p266"/>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70" name="Google Shape;3370;p266"/>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71" name="Google Shape;3371;p266"/>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72" name="Google Shape;3372;p266"/>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73" name="Google Shape;3373;p266"/>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sp>
        <p:nvSpPr>
          <p:cNvPr id="3374" name="Google Shape;3374;p266"/>
          <p:cNvSpPr/>
          <p:nvPr/>
        </p:nvSpPr>
        <p:spPr>
          <a:xfrm>
            <a:off x="13494603" y="3551731"/>
            <a:ext cx="131405" cy="133896"/>
          </a:xfrm>
          <a:prstGeom prst="rect">
            <a:avLst/>
          </a:prstGeom>
          <a:noFill/>
          <a:ln>
            <a:noFill/>
          </a:ln>
        </p:spPr>
        <p:txBody>
          <a:bodyPr/>
          <a:lstStyle/>
          <a:p>
            <a:endParaRPr lang="en-US"/>
          </a:p>
        </p:txBody>
      </p:sp>
      <p:pic>
        <p:nvPicPr>
          <p:cNvPr id="3" name="Picture 2" descr="A blue circle with numbers and text&#10;&#10;AI-generated content may be incorrect.">
            <a:extLst>
              <a:ext uri="{FF2B5EF4-FFF2-40B4-BE49-F238E27FC236}">
                <a16:creationId xmlns:a16="http://schemas.microsoft.com/office/drawing/2014/main" id="{4347152E-414C-3495-3F8F-C7A735A38754}"/>
              </a:ext>
            </a:extLst>
          </p:cNvPr>
          <p:cNvPicPr>
            <a:picLocks noChangeAspect="1"/>
          </p:cNvPicPr>
          <p:nvPr/>
        </p:nvPicPr>
        <p:blipFill>
          <a:blip r:embed="rId3"/>
          <a:stretch>
            <a:fillRect/>
          </a:stretch>
        </p:blipFill>
        <p:spPr>
          <a:xfrm>
            <a:off x="3458307" y="0"/>
            <a:ext cx="527538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76">
          <a:extLst>
            <a:ext uri="{FF2B5EF4-FFF2-40B4-BE49-F238E27FC236}">
              <a16:creationId xmlns:a16="http://schemas.microsoft.com/office/drawing/2014/main" id="{1C51D95C-A64F-5EBA-9A65-481BFABC24FF}"/>
            </a:ext>
          </a:extLst>
        </p:cNvPr>
        <p:cNvGrpSpPr/>
        <p:nvPr/>
      </p:nvGrpSpPr>
      <p:grpSpPr>
        <a:xfrm>
          <a:off x="0" y="0"/>
          <a:ext cx="0" cy="0"/>
          <a:chOff x="0" y="0"/>
          <a:chExt cx="0" cy="0"/>
        </a:xfrm>
      </p:grpSpPr>
      <p:grpSp>
        <p:nvGrpSpPr>
          <p:cNvPr id="3177" name="Google Shape;3177;p266">
            <a:extLst>
              <a:ext uri="{FF2B5EF4-FFF2-40B4-BE49-F238E27FC236}">
                <a16:creationId xmlns:a16="http://schemas.microsoft.com/office/drawing/2014/main" id="{1EB819EB-11C4-8CF6-E01F-D001B6A69B83}"/>
              </a:ext>
            </a:extLst>
          </p:cNvPr>
          <p:cNvGrpSpPr/>
          <p:nvPr/>
        </p:nvGrpSpPr>
        <p:grpSpPr>
          <a:xfrm>
            <a:off x="13492792" y="2757315"/>
            <a:ext cx="134741" cy="315995"/>
            <a:chOff x="3521756" y="5300968"/>
            <a:chExt cx="313278" cy="794156"/>
          </a:xfrm>
        </p:grpSpPr>
        <p:grpSp>
          <p:nvGrpSpPr>
            <p:cNvPr id="3178" name="Google Shape;3178;p266">
              <a:extLst>
                <a:ext uri="{FF2B5EF4-FFF2-40B4-BE49-F238E27FC236}">
                  <a16:creationId xmlns:a16="http://schemas.microsoft.com/office/drawing/2014/main" id="{0BFA2500-FD78-E894-1E69-344E0B298F1D}"/>
                </a:ext>
              </a:extLst>
            </p:cNvPr>
            <p:cNvGrpSpPr/>
            <p:nvPr/>
          </p:nvGrpSpPr>
          <p:grpSpPr>
            <a:xfrm>
              <a:off x="3521756" y="5300968"/>
              <a:ext cx="313278" cy="113456"/>
              <a:chOff x="696177" y="2562503"/>
              <a:chExt cx="971706" cy="388682"/>
            </a:xfrm>
          </p:grpSpPr>
          <p:grpSp>
            <p:nvGrpSpPr>
              <p:cNvPr id="3179" name="Google Shape;3179;p266">
                <a:extLst>
                  <a:ext uri="{FF2B5EF4-FFF2-40B4-BE49-F238E27FC236}">
                    <a16:creationId xmlns:a16="http://schemas.microsoft.com/office/drawing/2014/main" id="{E4C71FA0-AE89-8E61-F158-74F294C493F6}"/>
                  </a:ext>
                </a:extLst>
              </p:cNvPr>
              <p:cNvGrpSpPr/>
              <p:nvPr/>
            </p:nvGrpSpPr>
            <p:grpSpPr>
              <a:xfrm>
                <a:off x="696177" y="2562503"/>
                <a:ext cx="971706" cy="388682"/>
                <a:chOff x="16344170" y="1424073"/>
                <a:chExt cx="1302729" cy="521091"/>
              </a:xfrm>
            </p:grpSpPr>
            <p:sp>
              <p:nvSpPr>
                <p:cNvPr id="3180" name="Google Shape;3180;p266">
                  <a:extLst>
                    <a:ext uri="{FF2B5EF4-FFF2-40B4-BE49-F238E27FC236}">
                      <a16:creationId xmlns:a16="http://schemas.microsoft.com/office/drawing/2014/main" id="{9EB3B8EE-7812-6DFB-CC3F-826A43EB2B06}"/>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81" name="Google Shape;3181;p266">
                  <a:extLst>
                    <a:ext uri="{FF2B5EF4-FFF2-40B4-BE49-F238E27FC236}">
                      <a16:creationId xmlns:a16="http://schemas.microsoft.com/office/drawing/2014/main" id="{6E042B43-800B-27AC-8560-7E3CA8A01EE7}"/>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2" name="Google Shape;3182;p266">
                  <a:extLst>
                    <a:ext uri="{FF2B5EF4-FFF2-40B4-BE49-F238E27FC236}">
                      <a16:creationId xmlns:a16="http://schemas.microsoft.com/office/drawing/2014/main" id="{CC3F8D1F-63FC-7290-73F3-024F6213CABD}"/>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3" name="Google Shape;3183;p266">
                  <a:extLst>
                    <a:ext uri="{FF2B5EF4-FFF2-40B4-BE49-F238E27FC236}">
                      <a16:creationId xmlns:a16="http://schemas.microsoft.com/office/drawing/2014/main" id="{7A8CA6A9-FF42-C22C-2F04-6ABE4630345B}"/>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4" name="Google Shape;3184;p266">
                  <a:extLst>
                    <a:ext uri="{FF2B5EF4-FFF2-40B4-BE49-F238E27FC236}">
                      <a16:creationId xmlns:a16="http://schemas.microsoft.com/office/drawing/2014/main" id="{E6296AB7-557F-BD73-96E4-54DCA794EE1C}"/>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5" name="Google Shape;3185;p266">
                  <a:extLst>
                    <a:ext uri="{FF2B5EF4-FFF2-40B4-BE49-F238E27FC236}">
                      <a16:creationId xmlns:a16="http://schemas.microsoft.com/office/drawing/2014/main" id="{0F45DFCC-C4FB-E47B-273D-6C5EFF25B2DE}"/>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6" name="Google Shape;3186;p266">
                  <a:extLst>
                    <a:ext uri="{FF2B5EF4-FFF2-40B4-BE49-F238E27FC236}">
                      <a16:creationId xmlns:a16="http://schemas.microsoft.com/office/drawing/2014/main" id="{2B402F8C-8CFF-7820-B405-D3F8A0E968E4}"/>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7" name="Google Shape;3187;p266">
                  <a:extLst>
                    <a:ext uri="{FF2B5EF4-FFF2-40B4-BE49-F238E27FC236}">
                      <a16:creationId xmlns:a16="http://schemas.microsoft.com/office/drawing/2014/main" id="{5BFECF10-BC78-6359-F807-F7CBFAAFD1A4}"/>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8" name="Google Shape;3188;p266">
                  <a:extLst>
                    <a:ext uri="{FF2B5EF4-FFF2-40B4-BE49-F238E27FC236}">
                      <a16:creationId xmlns:a16="http://schemas.microsoft.com/office/drawing/2014/main" id="{21B74380-552E-D37A-713D-1C67012BFFAB}"/>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89" name="Google Shape;3189;p266">
                  <a:extLst>
                    <a:ext uri="{FF2B5EF4-FFF2-40B4-BE49-F238E27FC236}">
                      <a16:creationId xmlns:a16="http://schemas.microsoft.com/office/drawing/2014/main" id="{398D64C9-11EF-4DBE-4649-493B0D5D727B}"/>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0" name="Google Shape;3190;p266">
                  <a:extLst>
                    <a:ext uri="{FF2B5EF4-FFF2-40B4-BE49-F238E27FC236}">
                      <a16:creationId xmlns:a16="http://schemas.microsoft.com/office/drawing/2014/main" id="{93710998-AA66-B3F1-1E6D-A6DE5B0E3201}"/>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191" name="Google Shape;3191;p266">
                <a:extLst>
                  <a:ext uri="{FF2B5EF4-FFF2-40B4-BE49-F238E27FC236}">
                    <a16:creationId xmlns:a16="http://schemas.microsoft.com/office/drawing/2014/main" id="{0D42DE09-7E4D-B310-93B5-1CBF85A9C6C2}"/>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92" name="Google Shape;3192;p266">
                <a:extLst>
                  <a:ext uri="{FF2B5EF4-FFF2-40B4-BE49-F238E27FC236}">
                    <a16:creationId xmlns:a16="http://schemas.microsoft.com/office/drawing/2014/main" id="{144CF415-DB5A-644A-52B5-13CB74B81C9F}"/>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193" name="Google Shape;3193;p266">
              <a:extLst>
                <a:ext uri="{FF2B5EF4-FFF2-40B4-BE49-F238E27FC236}">
                  <a16:creationId xmlns:a16="http://schemas.microsoft.com/office/drawing/2014/main" id="{DBA7F264-9D64-9C3C-58BE-218A1CB940FB}"/>
                </a:ext>
              </a:extLst>
            </p:cNvPr>
            <p:cNvGrpSpPr/>
            <p:nvPr/>
          </p:nvGrpSpPr>
          <p:grpSpPr>
            <a:xfrm>
              <a:off x="3521756" y="5414418"/>
              <a:ext cx="313278" cy="113456"/>
              <a:chOff x="696177" y="2562503"/>
              <a:chExt cx="971706" cy="388682"/>
            </a:xfrm>
          </p:grpSpPr>
          <p:grpSp>
            <p:nvGrpSpPr>
              <p:cNvPr id="3194" name="Google Shape;3194;p266">
                <a:extLst>
                  <a:ext uri="{FF2B5EF4-FFF2-40B4-BE49-F238E27FC236}">
                    <a16:creationId xmlns:a16="http://schemas.microsoft.com/office/drawing/2014/main" id="{2EB4BCD1-9AEB-1D88-93ED-00AE706A4455}"/>
                  </a:ext>
                </a:extLst>
              </p:cNvPr>
              <p:cNvGrpSpPr/>
              <p:nvPr/>
            </p:nvGrpSpPr>
            <p:grpSpPr>
              <a:xfrm>
                <a:off x="696177" y="2562503"/>
                <a:ext cx="971706" cy="388682"/>
                <a:chOff x="16344170" y="1424073"/>
                <a:chExt cx="1302729" cy="521091"/>
              </a:xfrm>
            </p:grpSpPr>
            <p:sp>
              <p:nvSpPr>
                <p:cNvPr id="3195" name="Google Shape;3195;p266">
                  <a:extLst>
                    <a:ext uri="{FF2B5EF4-FFF2-40B4-BE49-F238E27FC236}">
                      <a16:creationId xmlns:a16="http://schemas.microsoft.com/office/drawing/2014/main" id="{6A4A2D65-4462-E9BB-4F3D-C7C097EE4333}"/>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196" name="Google Shape;3196;p266">
                  <a:extLst>
                    <a:ext uri="{FF2B5EF4-FFF2-40B4-BE49-F238E27FC236}">
                      <a16:creationId xmlns:a16="http://schemas.microsoft.com/office/drawing/2014/main" id="{316137DD-92C1-1871-843A-1A18AE8E421E}"/>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7" name="Google Shape;3197;p266">
                  <a:extLst>
                    <a:ext uri="{FF2B5EF4-FFF2-40B4-BE49-F238E27FC236}">
                      <a16:creationId xmlns:a16="http://schemas.microsoft.com/office/drawing/2014/main" id="{D06B8422-586F-755C-F3D6-272E783E80FD}"/>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8" name="Google Shape;3198;p266">
                  <a:extLst>
                    <a:ext uri="{FF2B5EF4-FFF2-40B4-BE49-F238E27FC236}">
                      <a16:creationId xmlns:a16="http://schemas.microsoft.com/office/drawing/2014/main" id="{A47EC4C0-8720-EC59-3BC8-DFBE1674988B}"/>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199" name="Google Shape;3199;p266">
                  <a:extLst>
                    <a:ext uri="{FF2B5EF4-FFF2-40B4-BE49-F238E27FC236}">
                      <a16:creationId xmlns:a16="http://schemas.microsoft.com/office/drawing/2014/main" id="{BDA3A462-7619-2727-1433-B69BF3AC16B1}"/>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0" name="Google Shape;3200;p266">
                  <a:extLst>
                    <a:ext uri="{FF2B5EF4-FFF2-40B4-BE49-F238E27FC236}">
                      <a16:creationId xmlns:a16="http://schemas.microsoft.com/office/drawing/2014/main" id="{23E48FA4-6CEB-A6D1-EDC3-1B007F5C39D2}"/>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1" name="Google Shape;3201;p266">
                  <a:extLst>
                    <a:ext uri="{FF2B5EF4-FFF2-40B4-BE49-F238E27FC236}">
                      <a16:creationId xmlns:a16="http://schemas.microsoft.com/office/drawing/2014/main" id="{15CCDBFB-F9D8-5B1D-2122-3CF3C110D900}"/>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2" name="Google Shape;3202;p266">
                  <a:extLst>
                    <a:ext uri="{FF2B5EF4-FFF2-40B4-BE49-F238E27FC236}">
                      <a16:creationId xmlns:a16="http://schemas.microsoft.com/office/drawing/2014/main" id="{339BC603-78AA-0E4B-DF17-45252DBD60CD}"/>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3" name="Google Shape;3203;p266">
                  <a:extLst>
                    <a:ext uri="{FF2B5EF4-FFF2-40B4-BE49-F238E27FC236}">
                      <a16:creationId xmlns:a16="http://schemas.microsoft.com/office/drawing/2014/main" id="{DCA7AEFD-FA4E-D70D-4E63-369BFCC0B05B}"/>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4" name="Google Shape;3204;p266">
                  <a:extLst>
                    <a:ext uri="{FF2B5EF4-FFF2-40B4-BE49-F238E27FC236}">
                      <a16:creationId xmlns:a16="http://schemas.microsoft.com/office/drawing/2014/main" id="{0B873482-C2F3-A025-38A0-ECDB6021F017}"/>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05" name="Google Shape;3205;p266">
                  <a:extLst>
                    <a:ext uri="{FF2B5EF4-FFF2-40B4-BE49-F238E27FC236}">
                      <a16:creationId xmlns:a16="http://schemas.microsoft.com/office/drawing/2014/main" id="{45F92461-2615-2118-0DBD-58CCEB5223D1}"/>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06" name="Google Shape;3206;p266">
                <a:extLst>
                  <a:ext uri="{FF2B5EF4-FFF2-40B4-BE49-F238E27FC236}">
                    <a16:creationId xmlns:a16="http://schemas.microsoft.com/office/drawing/2014/main" id="{9931BA6D-61B1-BDB4-5172-81DD335B0337}"/>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07" name="Google Shape;3207;p266">
                <a:extLst>
                  <a:ext uri="{FF2B5EF4-FFF2-40B4-BE49-F238E27FC236}">
                    <a16:creationId xmlns:a16="http://schemas.microsoft.com/office/drawing/2014/main" id="{70E08AD4-720C-530F-9297-17260D749F89}"/>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08" name="Google Shape;3208;p266">
              <a:extLst>
                <a:ext uri="{FF2B5EF4-FFF2-40B4-BE49-F238E27FC236}">
                  <a16:creationId xmlns:a16="http://schemas.microsoft.com/office/drawing/2014/main" id="{E8906FFA-84CA-DB04-D510-F21AE853CE45}"/>
                </a:ext>
              </a:extLst>
            </p:cNvPr>
            <p:cNvGrpSpPr/>
            <p:nvPr/>
          </p:nvGrpSpPr>
          <p:grpSpPr>
            <a:xfrm>
              <a:off x="3521756" y="5527868"/>
              <a:ext cx="313278" cy="113456"/>
              <a:chOff x="696177" y="2562503"/>
              <a:chExt cx="971706" cy="388682"/>
            </a:xfrm>
          </p:grpSpPr>
          <p:grpSp>
            <p:nvGrpSpPr>
              <p:cNvPr id="3209" name="Google Shape;3209;p266">
                <a:extLst>
                  <a:ext uri="{FF2B5EF4-FFF2-40B4-BE49-F238E27FC236}">
                    <a16:creationId xmlns:a16="http://schemas.microsoft.com/office/drawing/2014/main" id="{F4109D81-AA51-B0E8-013B-9039BE5925F8}"/>
                  </a:ext>
                </a:extLst>
              </p:cNvPr>
              <p:cNvGrpSpPr/>
              <p:nvPr/>
            </p:nvGrpSpPr>
            <p:grpSpPr>
              <a:xfrm>
                <a:off x="696177" y="2562503"/>
                <a:ext cx="971706" cy="388682"/>
                <a:chOff x="16344170" y="1424073"/>
                <a:chExt cx="1302729" cy="521091"/>
              </a:xfrm>
            </p:grpSpPr>
            <p:sp>
              <p:nvSpPr>
                <p:cNvPr id="3210" name="Google Shape;3210;p266">
                  <a:extLst>
                    <a:ext uri="{FF2B5EF4-FFF2-40B4-BE49-F238E27FC236}">
                      <a16:creationId xmlns:a16="http://schemas.microsoft.com/office/drawing/2014/main" id="{30E6E783-E3F9-2D62-5ACB-9B6D88C1A795}"/>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11" name="Google Shape;3211;p266">
                  <a:extLst>
                    <a:ext uri="{FF2B5EF4-FFF2-40B4-BE49-F238E27FC236}">
                      <a16:creationId xmlns:a16="http://schemas.microsoft.com/office/drawing/2014/main" id="{29F3BF8A-5177-71E7-AAA5-ADCDA4F1AD1D}"/>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2" name="Google Shape;3212;p266">
                  <a:extLst>
                    <a:ext uri="{FF2B5EF4-FFF2-40B4-BE49-F238E27FC236}">
                      <a16:creationId xmlns:a16="http://schemas.microsoft.com/office/drawing/2014/main" id="{78239050-3320-6261-8F60-C9969498C1F4}"/>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3" name="Google Shape;3213;p266">
                  <a:extLst>
                    <a:ext uri="{FF2B5EF4-FFF2-40B4-BE49-F238E27FC236}">
                      <a16:creationId xmlns:a16="http://schemas.microsoft.com/office/drawing/2014/main" id="{E430CA05-AB42-A7C9-533C-D5603DD3159E}"/>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4" name="Google Shape;3214;p266">
                  <a:extLst>
                    <a:ext uri="{FF2B5EF4-FFF2-40B4-BE49-F238E27FC236}">
                      <a16:creationId xmlns:a16="http://schemas.microsoft.com/office/drawing/2014/main" id="{FB909DD4-8924-BF57-0DBB-1A84B337D09F}"/>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5" name="Google Shape;3215;p266">
                  <a:extLst>
                    <a:ext uri="{FF2B5EF4-FFF2-40B4-BE49-F238E27FC236}">
                      <a16:creationId xmlns:a16="http://schemas.microsoft.com/office/drawing/2014/main" id="{45F0DEEC-DC9F-8762-980A-996DEF7723CE}"/>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6" name="Google Shape;3216;p266">
                  <a:extLst>
                    <a:ext uri="{FF2B5EF4-FFF2-40B4-BE49-F238E27FC236}">
                      <a16:creationId xmlns:a16="http://schemas.microsoft.com/office/drawing/2014/main" id="{0407A66A-DE3A-B1D0-298E-C94CD51F9630}"/>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7" name="Google Shape;3217;p266">
                  <a:extLst>
                    <a:ext uri="{FF2B5EF4-FFF2-40B4-BE49-F238E27FC236}">
                      <a16:creationId xmlns:a16="http://schemas.microsoft.com/office/drawing/2014/main" id="{3795F264-C06A-B633-BAD1-6C1AEFA79453}"/>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8" name="Google Shape;3218;p266">
                  <a:extLst>
                    <a:ext uri="{FF2B5EF4-FFF2-40B4-BE49-F238E27FC236}">
                      <a16:creationId xmlns:a16="http://schemas.microsoft.com/office/drawing/2014/main" id="{B8D66495-783A-5265-B74D-1F76DB3DF092}"/>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19" name="Google Shape;3219;p266">
                  <a:extLst>
                    <a:ext uri="{FF2B5EF4-FFF2-40B4-BE49-F238E27FC236}">
                      <a16:creationId xmlns:a16="http://schemas.microsoft.com/office/drawing/2014/main" id="{D9A93130-4B07-9686-8918-14C2FEA7E321}"/>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0" name="Google Shape;3220;p266">
                  <a:extLst>
                    <a:ext uri="{FF2B5EF4-FFF2-40B4-BE49-F238E27FC236}">
                      <a16:creationId xmlns:a16="http://schemas.microsoft.com/office/drawing/2014/main" id="{F569CB46-D1CE-5446-E9AF-259801BFEDAA}"/>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21" name="Google Shape;3221;p266">
                <a:extLst>
                  <a:ext uri="{FF2B5EF4-FFF2-40B4-BE49-F238E27FC236}">
                    <a16:creationId xmlns:a16="http://schemas.microsoft.com/office/drawing/2014/main" id="{01C117BD-4943-AB99-39DC-251B9DD7012C}"/>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22" name="Google Shape;3222;p266">
                <a:extLst>
                  <a:ext uri="{FF2B5EF4-FFF2-40B4-BE49-F238E27FC236}">
                    <a16:creationId xmlns:a16="http://schemas.microsoft.com/office/drawing/2014/main" id="{D3C758C8-5CDB-9C85-4935-0462DD26281E}"/>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23" name="Google Shape;3223;p266">
              <a:extLst>
                <a:ext uri="{FF2B5EF4-FFF2-40B4-BE49-F238E27FC236}">
                  <a16:creationId xmlns:a16="http://schemas.microsoft.com/office/drawing/2014/main" id="{9B907163-6D6E-1BF3-7C8E-6ED81762D8FD}"/>
                </a:ext>
              </a:extLst>
            </p:cNvPr>
            <p:cNvGrpSpPr/>
            <p:nvPr/>
          </p:nvGrpSpPr>
          <p:grpSpPr>
            <a:xfrm>
              <a:off x="3521756" y="5641318"/>
              <a:ext cx="313278" cy="113456"/>
              <a:chOff x="696177" y="2562503"/>
              <a:chExt cx="971706" cy="388682"/>
            </a:xfrm>
          </p:grpSpPr>
          <p:grpSp>
            <p:nvGrpSpPr>
              <p:cNvPr id="3224" name="Google Shape;3224;p266">
                <a:extLst>
                  <a:ext uri="{FF2B5EF4-FFF2-40B4-BE49-F238E27FC236}">
                    <a16:creationId xmlns:a16="http://schemas.microsoft.com/office/drawing/2014/main" id="{8103C04F-35BD-38C3-9EB9-06305EF33DC0}"/>
                  </a:ext>
                </a:extLst>
              </p:cNvPr>
              <p:cNvGrpSpPr/>
              <p:nvPr/>
            </p:nvGrpSpPr>
            <p:grpSpPr>
              <a:xfrm>
                <a:off x="696177" y="2562503"/>
                <a:ext cx="971706" cy="388682"/>
                <a:chOff x="16344170" y="1424073"/>
                <a:chExt cx="1302729" cy="521091"/>
              </a:xfrm>
            </p:grpSpPr>
            <p:sp>
              <p:nvSpPr>
                <p:cNvPr id="3225" name="Google Shape;3225;p266">
                  <a:extLst>
                    <a:ext uri="{FF2B5EF4-FFF2-40B4-BE49-F238E27FC236}">
                      <a16:creationId xmlns:a16="http://schemas.microsoft.com/office/drawing/2014/main" id="{A81224CA-2866-2262-7851-40C7FC11F2E3}"/>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26" name="Google Shape;3226;p266">
                  <a:extLst>
                    <a:ext uri="{FF2B5EF4-FFF2-40B4-BE49-F238E27FC236}">
                      <a16:creationId xmlns:a16="http://schemas.microsoft.com/office/drawing/2014/main" id="{FD964193-C0B6-3244-3D3D-5F12142CBE6A}"/>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7" name="Google Shape;3227;p266">
                  <a:extLst>
                    <a:ext uri="{FF2B5EF4-FFF2-40B4-BE49-F238E27FC236}">
                      <a16:creationId xmlns:a16="http://schemas.microsoft.com/office/drawing/2014/main" id="{8E0E27D4-06E7-1E6F-4A18-0117C0C4D6D7}"/>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8" name="Google Shape;3228;p266">
                  <a:extLst>
                    <a:ext uri="{FF2B5EF4-FFF2-40B4-BE49-F238E27FC236}">
                      <a16:creationId xmlns:a16="http://schemas.microsoft.com/office/drawing/2014/main" id="{10B9BF96-4A9C-A784-5CF9-A8EEFE926652}"/>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29" name="Google Shape;3229;p266">
                  <a:extLst>
                    <a:ext uri="{FF2B5EF4-FFF2-40B4-BE49-F238E27FC236}">
                      <a16:creationId xmlns:a16="http://schemas.microsoft.com/office/drawing/2014/main" id="{1C9A2FA2-2499-1089-1E44-D1E38D002D6F}"/>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0" name="Google Shape;3230;p266">
                  <a:extLst>
                    <a:ext uri="{FF2B5EF4-FFF2-40B4-BE49-F238E27FC236}">
                      <a16:creationId xmlns:a16="http://schemas.microsoft.com/office/drawing/2014/main" id="{E7DF044C-7FD4-BEC6-A29C-5F53098B519D}"/>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1" name="Google Shape;3231;p266">
                  <a:extLst>
                    <a:ext uri="{FF2B5EF4-FFF2-40B4-BE49-F238E27FC236}">
                      <a16:creationId xmlns:a16="http://schemas.microsoft.com/office/drawing/2014/main" id="{C60203DA-C397-81E0-DEBE-CD2848141F27}"/>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2" name="Google Shape;3232;p266">
                  <a:extLst>
                    <a:ext uri="{FF2B5EF4-FFF2-40B4-BE49-F238E27FC236}">
                      <a16:creationId xmlns:a16="http://schemas.microsoft.com/office/drawing/2014/main" id="{B037D815-3B2F-E717-EA8F-3F5F4878B022}"/>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3" name="Google Shape;3233;p266">
                  <a:extLst>
                    <a:ext uri="{FF2B5EF4-FFF2-40B4-BE49-F238E27FC236}">
                      <a16:creationId xmlns:a16="http://schemas.microsoft.com/office/drawing/2014/main" id="{2EAB8190-BF7C-A9F7-D884-01992B53CB0E}"/>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4" name="Google Shape;3234;p266">
                  <a:extLst>
                    <a:ext uri="{FF2B5EF4-FFF2-40B4-BE49-F238E27FC236}">
                      <a16:creationId xmlns:a16="http://schemas.microsoft.com/office/drawing/2014/main" id="{EF99D695-35FA-B6C1-CC9F-9BCF8A08C739}"/>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35" name="Google Shape;3235;p266">
                  <a:extLst>
                    <a:ext uri="{FF2B5EF4-FFF2-40B4-BE49-F238E27FC236}">
                      <a16:creationId xmlns:a16="http://schemas.microsoft.com/office/drawing/2014/main" id="{7CC90DBD-128B-9830-1C8F-70ABB531D95A}"/>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36" name="Google Shape;3236;p266">
                <a:extLst>
                  <a:ext uri="{FF2B5EF4-FFF2-40B4-BE49-F238E27FC236}">
                    <a16:creationId xmlns:a16="http://schemas.microsoft.com/office/drawing/2014/main" id="{29B3C9E4-0548-1F8C-058E-DCDC7633946B}"/>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37" name="Google Shape;3237;p266">
                <a:extLst>
                  <a:ext uri="{FF2B5EF4-FFF2-40B4-BE49-F238E27FC236}">
                    <a16:creationId xmlns:a16="http://schemas.microsoft.com/office/drawing/2014/main" id="{9098BC13-6BC2-2A2C-AF6D-941D3932B1D5}"/>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38" name="Google Shape;3238;p266">
              <a:extLst>
                <a:ext uri="{FF2B5EF4-FFF2-40B4-BE49-F238E27FC236}">
                  <a16:creationId xmlns:a16="http://schemas.microsoft.com/office/drawing/2014/main" id="{31A24694-8E6F-C215-5239-213AE7168AAE}"/>
                </a:ext>
              </a:extLst>
            </p:cNvPr>
            <p:cNvGrpSpPr/>
            <p:nvPr/>
          </p:nvGrpSpPr>
          <p:grpSpPr>
            <a:xfrm>
              <a:off x="3521756" y="5754768"/>
              <a:ext cx="313278" cy="113456"/>
              <a:chOff x="696177" y="2562503"/>
              <a:chExt cx="971706" cy="388682"/>
            </a:xfrm>
          </p:grpSpPr>
          <p:grpSp>
            <p:nvGrpSpPr>
              <p:cNvPr id="3239" name="Google Shape;3239;p266">
                <a:extLst>
                  <a:ext uri="{FF2B5EF4-FFF2-40B4-BE49-F238E27FC236}">
                    <a16:creationId xmlns:a16="http://schemas.microsoft.com/office/drawing/2014/main" id="{AD929C82-5B4D-C5A0-E3A7-ED34E318AED9}"/>
                  </a:ext>
                </a:extLst>
              </p:cNvPr>
              <p:cNvGrpSpPr/>
              <p:nvPr/>
            </p:nvGrpSpPr>
            <p:grpSpPr>
              <a:xfrm>
                <a:off x="696177" y="2562503"/>
                <a:ext cx="971706" cy="388682"/>
                <a:chOff x="16344170" y="1424073"/>
                <a:chExt cx="1302729" cy="521091"/>
              </a:xfrm>
            </p:grpSpPr>
            <p:sp>
              <p:nvSpPr>
                <p:cNvPr id="3240" name="Google Shape;3240;p266">
                  <a:extLst>
                    <a:ext uri="{FF2B5EF4-FFF2-40B4-BE49-F238E27FC236}">
                      <a16:creationId xmlns:a16="http://schemas.microsoft.com/office/drawing/2014/main" id="{8C985F2D-D4EC-6542-0D32-EEFC96AB6442}"/>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41" name="Google Shape;3241;p266">
                  <a:extLst>
                    <a:ext uri="{FF2B5EF4-FFF2-40B4-BE49-F238E27FC236}">
                      <a16:creationId xmlns:a16="http://schemas.microsoft.com/office/drawing/2014/main" id="{981349DC-1807-5D6A-F500-A5B05213B3A7}"/>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2" name="Google Shape;3242;p266">
                  <a:extLst>
                    <a:ext uri="{FF2B5EF4-FFF2-40B4-BE49-F238E27FC236}">
                      <a16:creationId xmlns:a16="http://schemas.microsoft.com/office/drawing/2014/main" id="{2696998B-7FC2-23C7-E891-A89BF1083FB3}"/>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3" name="Google Shape;3243;p266">
                  <a:extLst>
                    <a:ext uri="{FF2B5EF4-FFF2-40B4-BE49-F238E27FC236}">
                      <a16:creationId xmlns:a16="http://schemas.microsoft.com/office/drawing/2014/main" id="{6416CD2B-D733-1212-87A0-BB9D67C6F6E5}"/>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4" name="Google Shape;3244;p266">
                  <a:extLst>
                    <a:ext uri="{FF2B5EF4-FFF2-40B4-BE49-F238E27FC236}">
                      <a16:creationId xmlns:a16="http://schemas.microsoft.com/office/drawing/2014/main" id="{F3C9D65B-847C-6F59-4838-7F73ED9529E1}"/>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5" name="Google Shape;3245;p266">
                  <a:extLst>
                    <a:ext uri="{FF2B5EF4-FFF2-40B4-BE49-F238E27FC236}">
                      <a16:creationId xmlns:a16="http://schemas.microsoft.com/office/drawing/2014/main" id="{F6211A29-BF1C-7A3A-5397-76E39D8559EF}"/>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6" name="Google Shape;3246;p266">
                  <a:extLst>
                    <a:ext uri="{FF2B5EF4-FFF2-40B4-BE49-F238E27FC236}">
                      <a16:creationId xmlns:a16="http://schemas.microsoft.com/office/drawing/2014/main" id="{169C0A6A-928C-C74E-F98F-4C2095A8E3CD}"/>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7" name="Google Shape;3247;p266">
                  <a:extLst>
                    <a:ext uri="{FF2B5EF4-FFF2-40B4-BE49-F238E27FC236}">
                      <a16:creationId xmlns:a16="http://schemas.microsoft.com/office/drawing/2014/main" id="{121275D0-68F5-DE3D-2FA9-1EA91BE3FA93}"/>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8" name="Google Shape;3248;p266">
                  <a:extLst>
                    <a:ext uri="{FF2B5EF4-FFF2-40B4-BE49-F238E27FC236}">
                      <a16:creationId xmlns:a16="http://schemas.microsoft.com/office/drawing/2014/main" id="{AEA11A14-3410-C214-9911-0078BF29203D}"/>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49" name="Google Shape;3249;p266">
                  <a:extLst>
                    <a:ext uri="{FF2B5EF4-FFF2-40B4-BE49-F238E27FC236}">
                      <a16:creationId xmlns:a16="http://schemas.microsoft.com/office/drawing/2014/main" id="{129F9277-A4BB-BC6D-241D-E495AAC7B140}"/>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0" name="Google Shape;3250;p266">
                  <a:extLst>
                    <a:ext uri="{FF2B5EF4-FFF2-40B4-BE49-F238E27FC236}">
                      <a16:creationId xmlns:a16="http://schemas.microsoft.com/office/drawing/2014/main" id="{3F3C94C8-4CD5-A5DB-5919-D9F81151B4B7}"/>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51" name="Google Shape;3251;p266">
                <a:extLst>
                  <a:ext uri="{FF2B5EF4-FFF2-40B4-BE49-F238E27FC236}">
                    <a16:creationId xmlns:a16="http://schemas.microsoft.com/office/drawing/2014/main" id="{3F5FD2B3-A856-2524-DE3B-347E95284139}"/>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52" name="Google Shape;3252;p266">
                <a:extLst>
                  <a:ext uri="{FF2B5EF4-FFF2-40B4-BE49-F238E27FC236}">
                    <a16:creationId xmlns:a16="http://schemas.microsoft.com/office/drawing/2014/main" id="{2ACF307F-5C6E-0E50-E8A1-62CC1CD01EF1}"/>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53" name="Google Shape;3253;p266">
              <a:extLst>
                <a:ext uri="{FF2B5EF4-FFF2-40B4-BE49-F238E27FC236}">
                  <a16:creationId xmlns:a16="http://schemas.microsoft.com/office/drawing/2014/main" id="{3E164099-CC30-8B89-7E00-F8F8A7BC6CB3}"/>
                </a:ext>
              </a:extLst>
            </p:cNvPr>
            <p:cNvGrpSpPr/>
            <p:nvPr/>
          </p:nvGrpSpPr>
          <p:grpSpPr>
            <a:xfrm>
              <a:off x="3521756" y="5868218"/>
              <a:ext cx="313278" cy="113456"/>
              <a:chOff x="696177" y="2562503"/>
              <a:chExt cx="971706" cy="388682"/>
            </a:xfrm>
          </p:grpSpPr>
          <p:grpSp>
            <p:nvGrpSpPr>
              <p:cNvPr id="3254" name="Google Shape;3254;p266">
                <a:extLst>
                  <a:ext uri="{FF2B5EF4-FFF2-40B4-BE49-F238E27FC236}">
                    <a16:creationId xmlns:a16="http://schemas.microsoft.com/office/drawing/2014/main" id="{BB9C1F5D-E8F9-E24B-40AE-4BD63ECD5EB0}"/>
                  </a:ext>
                </a:extLst>
              </p:cNvPr>
              <p:cNvGrpSpPr/>
              <p:nvPr/>
            </p:nvGrpSpPr>
            <p:grpSpPr>
              <a:xfrm>
                <a:off x="696177" y="2562503"/>
                <a:ext cx="971706" cy="388682"/>
                <a:chOff x="16344170" y="1424073"/>
                <a:chExt cx="1302729" cy="521091"/>
              </a:xfrm>
            </p:grpSpPr>
            <p:sp>
              <p:nvSpPr>
                <p:cNvPr id="3255" name="Google Shape;3255;p266">
                  <a:extLst>
                    <a:ext uri="{FF2B5EF4-FFF2-40B4-BE49-F238E27FC236}">
                      <a16:creationId xmlns:a16="http://schemas.microsoft.com/office/drawing/2014/main" id="{7615B66D-E77D-517E-A557-6435739DDF16}"/>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56" name="Google Shape;3256;p266">
                  <a:extLst>
                    <a:ext uri="{FF2B5EF4-FFF2-40B4-BE49-F238E27FC236}">
                      <a16:creationId xmlns:a16="http://schemas.microsoft.com/office/drawing/2014/main" id="{698524BC-693C-EF8A-E2CD-2DD57440D507}"/>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7" name="Google Shape;3257;p266">
                  <a:extLst>
                    <a:ext uri="{FF2B5EF4-FFF2-40B4-BE49-F238E27FC236}">
                      <a16:creationId xmlns:a16="http://schemas.microsoft.com/office/drawing/2014/main" id="{741585FD-843C-762D-7EBB-3C064A23956B}"/>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8" name="Google Shape;3258;p266">
                  <a:extLst>
                    <a:ext uri="{FF2B5EF4-FFF2-40B4-BE49-F238E27FC236}">
                      <a16:creationId xmlns:a16="http://schemas.microsoft.com/office/drawing/2014/main" id="{CB5302DC-574A-44F7-7C4D-F262F7224808}"/>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59" name="Google Shape;3259;p266">
                  <a:extLst>
                    <a:ext uri="{FF2B5EF4-FFF2-40B4-BE49-F238E27FC236}">
                      <a16:creationId xmlns:a16="http://schemas.microsoft.com/office/drawing/2014/main" id="{A35ABD90-9400-EFCD-A62C-B56D5AC0D191}"/>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0" name="Google Shape;3260;p266">
                  <a:extLst>
                    <a:ext uri="{FF2B5EF4-FFF2-40B4-BE49-F238E27FC236}">
                      <a16:creationId xmlns:a16="http://schemas.microsoft.com/office/drawing/2014/main" id="{0B766CA4-3FBF-6E90-575C-719D4C1389C7}"/>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1" name="Google Shape;3261;p266">
                  <a:extLst>
                    <a:ext uri="{FF2B5EF4-FFF2-40B4-BE49-F238E27FC236}">
                      <a16:creationId xmlns:a16="http://schemas.microsoft.com/office/drawing/2014/main" id="{04CA9507-CC57-8D5E-9C4B-0ADAE02C874D}"/>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2" name="Google Shape;3262;p266">
                  <a:extLst>
                    <a:ext uri="{FF2B5EF4-FFF2-40B4-BE49-F238E27FC236}">
                      <a16:creationId xmlns:a16="http://schemas.microsoft.com/office/drawing/2014/main" id="{D792DC56-DA79-4C56-3489-452C8A0E0929}"/>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3" name="Google Shape;3263;p266">
                  <a:extLst>
                    <a:ext uri="{FF2B5EF4-FFF2-40B4-BE49-F238E27FC236}">
                      <a16:creationId xmlns:a16="http://schemas.microsoft.com/office/drawing/2014/main" id="{34FAE714-9B66-C335-7E2F-C6BDC923E9C1}"/>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4" name="Google Shape;3264;p266">
                  <a:extLst>
                    <a:ext uri="{FF2B5EF4-FFF2-40B4-BE49-F238E27FC236}">
                      <a16:creationId xmlns:a16="http://schemas.microsoft.com/office/drawing/2014/main" id="{1AA09E8E-A53A-0443-CCD0-AD5579B2BC08}"/>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65" name="Google Shape;3265;p266">
                  <a:extLst>
                    <a:ext uri="{FF2B5EF4-FFF2-40B4-BE49-F238E27FC236}">
                      <a16:creationId xmlns:a16="http://schemas.microsoft.com/office/drawing/2014/main" id="{70F42116-8930-41B7-26DF-38362170BD2D}"/>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66" name="Google Shape;3266;p266">
                <a:extLst>
                  <a:ext uri="{FF2B5EF4-FFF2-40B4-BE49-F238E27FC236}">
                    <a16:creationId xmlns:a16="http://schemas.microsoft.com/office/drawing/2014/main" id="{6001C580-A06C-4F02-7F5E-548751DF4B76}"/>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67" name="Google Shape;3267;p266">
                <a:extLst>
                  <a:ext uri="{FF2B5EF4-FFF2-40B4-BE49-F238E27FC236}">
                    <a16:creationId xmlns:a16="http://schemas.microsoft.com/office/drawing/2014/main" id="{3045DBEA-89DB-7B45-4C49-D66C2219E683}"/>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68" name="Google Shape;3268;p266">
              <a:extLst>
                <a:ext uri="{FF2B5EF4-FFF2-40B4-BE49-F238E27FC236}">
                  <a16:creationId xmlns:a16="http://schemas.microsoft.com/office/drawing/2014/main" id="{468FB94F-E74E-9940-C9F2-6C04B4CFCD58}"/>
                </a:ext>
              </a:extLst>
            </p:cNvPr>
            <p:cNvGrpSpPr/>
            <p:nvPr/>
          </p:nvGrpSpPr>
          <p:grpSpPr>
            <a:xfrm>
              <a:off x="3521756" y="5981668"/>
              <a:ext cx="313278" cy="113456"/>
              <a:chOff x="696177" y="2562503"/>
              <a:chExt cx="971706" cy="388682"/>
            </a:xfrm>
          </p:grpSpPr>
          <p:grpSp>
            <p:nvGrpSpPr>
              <p:cNvPr id="3269" name="Google Shape;3269;p266">
                <a:extLst>
                  <a:ext uri="{FF2B5EF4-FFF2-40B4-BE49-F238E27FC236}">
                    <a16:creationId xmlns:a16="http://schemas.microsoft.com/office/drawing/2014/main" id="{CC6A1A94-0DC8-8876-CC39-9F28306ECBAD}"/>
                  </a:ext>
                </a:extLst>
              </p:cNvPr>
              <p:cNvGrpSpPr/>
              <p:nvPr/>
            </p:nvGrpSpPr>
            <p:grpSpPr>
              <a:xfrm>
                <a:off x="696177" y="2562503"/>
                <a:ext cx="971706" cy="388682"/>
                <a:chOff x="16344170" y="1424073"/>
                <a:chExt cx="1302729" cy="521091"/>
              </a:xfrm>
            </p:grpSpPr>
            <p:sp>
              <p:nvSpPr>
                <p:cNvPr id="3270" name="Google Shape;3270;p266">
                  <a:extLst>
                    <a:ext uri="{FF2B5EF4-FFF2-40B4-BE49-F238E27FC236}">
                      <a16:creationId xmlns:a16="http://schemas.microsoft.com/office/drawing/2014/main" id="{290437DE-D9D1-8F3B-B8F1-701970182EA7}"/>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71" name="Google Shape;3271;p266">
                  <a:extLst>
                    <a:ext uri="{FF2B5EF4-FFF2-40B4-BE49-F238E27FC236}">
                      <a16:creationId xmlns:a16="http://schemas.microsoft.com/office/drawing/2014/main" id="{A8DA25D5-1D15-0F9D-218B-3B1B7246C397}"/>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2" name="Google Shape;3272;p266">
                  <a:extLst>
                    <a:ext uri="{FF2B5EF4-FFF2-40B4-BE49-F238E27FC236}">
                      <a16:creationId xmlns:a16="http://schemas.microsoft.com/office/drawing/2014/main" id="{19E299D0-5A5F-03FF-EDA0-EEA8A2254A7A}"/>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3" name="Google Shape;3273;p266">
                  <a:extLst>
                    <a:ext uri="{FF2B5EF4-FFF2-40B4-BE49-F238E27FC236}">
                      <a16:creationId xmlns:a16="http://schemas.microsoft.com/office/drawing/2014/main" id="{CD3D3947-72C4-5ABD-443A-02EDF1E38F93}"/>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4" name="Google Shape;3274;p266">
                  <a:extLst>
                    <a:ext uri="{FF2B5EF4-FFF2-40B4-BE49-F238E27FC236}">
                      <a16:creationId xmlns:a16="http://schemas.microsoft.com/office/drawing/2014/main" id="{3669AACC-A6BE-D310-5966-004BEE9852E0}"/>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5" name="Google Shape;3275;p266">
                  <a:extLst>
                    <a:ext uri="{FF2B5EF4-FFF2-40B4-BE49-F238E27FC236}">
                      <a16:creationId xmlns:a16="http://schemas.microsoft.com/office/drawing/2014/main" id="{642DD42F-2646-439E-AF0D-1F6D4E8930C9}"/>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6" name="Google Shape;3276;p266">
                  <a:extLst>
                    <a:ext uri="{FF2B5EF4-FFF2-40B4-BE49-F238E27FC236}">
                      <a16:creationId xmlns:a16="http://schemas.microsoft.com/office/drawing/2014/main" id="{CA16A0ED-5AB8-3A17-7C89-E02B990C5EBF}"/>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7" name="Google Shape;3277;p266">
                  <a:extLst>
                    <a:ext uri="{FF2B5EF4-FFF2-40B4-BE49-F238E27FC236}">
                      <a16:creationId xmlns:a16="http://schemas.microsoft.com/office/drawing/2014/main" id="{9FA281E7-7D3F-9390-301C-5CB8C854877B}"/>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8" name="Google Shape;3278;p266">
                  <a:extLst>
                    <a:ext uri="{FF2B5EF4-FFF2-40B4-BE49-F238E27FC236}">
                      <a16:creationId xmlns:a16="http://schemas.microsoft.com/office/drawing/2014/main" id="{F309F2E2-DBD0-FCC3-03F6-2806346D9514}"/>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79" name="Google Shape;3279;p266">
                  <a:extLst>
                    <a:ext uri="{FF2B5EF4-FFF2-40B4-BE49-F238E27FC236}">
                      <a16:creationId xmlns:a16="http://schemas.microsoft.com/office/drawing/2014/main" id="{C265A747-0073-3463-FD79-764B5437CD17}"/>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0" name="Google Shape;3280;p266">
                  <a:extLst>
                    <a:ext uri="{FF2B5EF4-FFF2-40B4-BE49-F238E27FC236}">
                      <a16:creationId xmlns:a16="http://schemas.microsoft.com/office/drawing/2014/main" id="{5AD90F67-93E6-5CC5-A684-D077D359DA3D}"/>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81" name="Google Shape;3281;p266">
                <a:extLst>
                  <a:ext uri="{FF2B5EF4-FFF2-40B4-BE49-F238E27FC236}">
                    <a16:creationId xmlns:a16="http://schemas.microsoft.com/office/drawing/2014/main" id="{C694094A-4A71-4C55-6729-3AFE07F6D313}"/>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00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82" name="Google Shape;3282;p266">
                <a:extLst>
                  <a:ext uri="{FF2B5EF4-FFF2-40B4-BE49-F238E27FC236}">
                    <a16:creationId xmlns:a16="http://schemas.microsoft.com/office/drawing/2014/main" id="{B1F445AE-E491-36A4-8D9E-C87010E76ED2}"/>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00FF00"/>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grpSp>
        <p:nvGrpSpPr>
          <p:cNvPr id="3283" name="Google Shape;3283;p266">
            <a:extLst>
              <a:ext uri="{FF2B5EF4-FFF2-40B4-BE49-F238E27FC236}">
                <a16:creationId xmlns:a16="http://schemas.microsoft.com/office/drawing/2014/main" id="{A5C94FA4-958B-0AD4-6C85-02D3227574FF}"/>
              </a:ext>
            </a:extLst>
          </p:cNvPr>
          <p:cNvGrpSpPr/>
          <p:nvPr/>
        </p:nvGrpSpPr>
        <p:grpSpPr>
          <a:xfrm>
            <a:off x="13492779" y="3695584"/>
            <a:ext cx="134741" cy="270574"/>
            <a:chOff x="3930281" y="5340643"/>
            <a:chExt cx="313278" cy="680006"/>
          </a:xfrm>
        </p:grpSpPr>
        <p:grpSp>
          <p:nvGrpSpPr>
            <p:cNvPr id="3284" name="Google Shape;3284;p266">
              <a:extLst>
                <a:ext uri="{FF2B5EF4-FFF2-40B4-BE49-F238E27FC236}">
                  <a16:creationId xmlns:a16="http://schemas.microsoft.com/office/drawing/2014/main" id="{11661A9C-8DC7-5794-B0C7-A16B32B58E91}"/>
                </a:ext>
              </a:extLst>
            </p:cNvPr>
            <p:cNvGrpSpPr/>
            <p:nvPr/>
          </p:nvGrpSpPr>
          <p:grpSpPr>
            <a:xfrm>
              <a:off x="3930281" y="5454093"/>
              <a:ext cx="313278" cy="113456"/>
              <a:chOff x="696177" y="2562503"/>
              <a:chExt cx="971706" cy="388682"/>
            </a:xfrm>
          </p:grpSpPr>
          <p:grpSp>
            <p:nvGrpSpPr>
              <p:cNvPr id="3285" name="Google Shape;3285;p266">
                <a:extLst>
                  <a:ext uri="{FF2B5EF4-FFF2-40B4-BE49-F238E27FC236}">
                    <a16:creationId xmlns:a16="http://schemas.microsoft.com/office/drawing/2014/main" id="{9A90CFC3-7A74-330E-93DE-88E733D7CD11}"/>
                  </a:ext>
                </a:extLst>
              </p:cNvPr>
              <p:cNvGrpSpPr/>
              <p:nvPr/>
            </p:nvGrpSpPr>
            <p:grpSpPr>
              <a:xfrm>
                <a:off x="696177" y="2562503"/>
                <a:ext cx="971706" cy="388682"/>
                <a:chOff x="16344170" y="1424073"/>
                <a:chExt cx="1302729" cy="521091"/>
              </a:xfrm>
            </p:grpSpPr>
            <p:sp>
              <p:nvSpPr>
                <p:cNvPr id="3286" name="Google Shape;3286;p266">
                  <a:extLst>
                    <a:ext uri="{FF2B5EF4-FFF2-40B4-BE49-F238E27FC236}">
                      <a16:creationId xmlns:a16="http://schemas.microsoft.com/office/drawing/2014/main" id="{12CF0C9A-750B-3CD2-C754-1A006ED856A8}"/>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87" name="Google Shape;3287;p266">
                  <a:extLst>
                    <a:ext uri="{FF2B5EF4-FFF2-40B4-BE49-F238E27FC236}">
                      <a16:creationId xmlns:a16="http://schemas.microsoft.com/office/drawing/2014/main" id="{DA07FA2D-86BD-F881-F0D5-04618BD40573}"/>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8" name="Google Shape;3288;p266">
                  <a:extLst>
                    <a:ext uri="{FF2B5EF4-FFF2-40B4-BE49-F238E27FC236}">
                      <a16:creationId xmlns:a16="http://schemas.microsoft.com/office/drawing/2014/main" id="{A78324CE-0ED3-8DCC-3F37-B9BDCFD5A085}"/>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89" name="Google Shape;3289;p266">
                  <a:extLst>
                    <a:ext uri="{FF2B5EF4-FFF2-40B4-BE49-F238E27FC236}">
                      <a16:creationId xmlns:a16="http://schemas.microsoft.com/office/drawing/2014/main" id="{0672CEF2-E8FF-5344-3722-8D391C450979}"/>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0" name="Google Shape;3290;p266">
                  <a:extLst>
                    <a:ext uri="{FF2B5EF4-FFF2-40B4-BE49-F238E27FC236}">
                      <a16:creationId xmlns:a16="http://schemas.microsoft.com/office/drawing/2014/main" id="{23DB753F-DCA4-A544-AC0B-2262FCDAEA07}"/>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1" name="Google Shape;3291;p266">
                  <a:extLst>
                    <a:ext uri="{FF2B5EF4-FFF2-40B4-BE49-F238E27FC236}">
                      <a16:creationId xmlns:a16="http://schemas.microsoft.com/office/drawing/2014/main" id="{63067418-52E1-ECD6-9418-6C07D65DBF6B}"/>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2" name="Google Shape;3292;p266">
                  <a:extLst>
                    <a:ext uri="{FF2B5EF4-FFF2-40B4-BE49-F238E27FC236}">
                      <a16:creationId xmlns:a16="http://schemas.microsoft.com/office/drawing/2014/main" id="{F794C612-E8B9-4B9B-C558-19DA385E5B24}"/>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3" name="Google Shape;3293;p266">
                  <a:extLst>
                    <a:ext uri="{FF2B5EF4-FFF2-40B4-BE49-F238E27FC236}">
                      <a16:creationId xmlns:a16="http://schemas.microsoft.com/office/drawing/2014/main" id="{71DFF2AB-DE72-5CA1-B847-C3E533DD0AD4}"/>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4" name="Google Shape;3294;p266">
                  <a:extLst>
                    <a:ext uri="{FF2B5EF4-FFF2-40B4-BE49-F238E27FC236}">
                      <a16:creationId xmlns:a16="http://schemas.microsoft.com/office/drawing/2014/main" id="{3863C4B8-7E79-9E7B-E9E3-EAF027266A22}"/>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5" name="Google Shape;3295;p266">
                  <a:extLst>
                    <a:ext uri="{FF2B5EF4-FFF2-40B4-BE49-F238E27FC236}">
                      <a16:creationId xmlns:a16="http://schemas.microsoft.com/office/drawing/2014/main" id="{421E8408-72CD-67E8-4557-685918B1DBF3}"/>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296" name="Google Shape;3296;p266">
                  <a:extLst>
                    <a:ext uri="{FF2B5EF4-FFF2-40B4-BE49-F238E27FC236}">
                      <a16:creationId xmlns:a16="http://schemas.microsoft.com/office/drawing/2014/main" id="{C6EECA41-6D18-22D5-0E4C-D0DEB067991F}"/>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297" name="Google Shape;3297;p266">
                <a:extLst>
                  <a:ext uri="{FF2B5EF4-FFF2-40B4-BE49-F238E27FC236}">
                    <a16:creationId xmlns:a16="http://schemas.microsoft.com/office/drawing/2014/main" id="{8869A72D-C297-63D1-E3BE-03BF3BE06EBE}"/>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298" name="Google Shape;3298;p266">
                <a:extLst>
                  <a:ext uri="{FF2B5EF4-FFF2-40B4-BE49-F238E27FC236}">
                    <a16:creationId xmlns:a16="http://schemas.microsoft.com/office/drawing/2014/main" id="{3708AA93-5444-4F1E-48AE-CDAE9BCEDFC9}"/>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299" name="Google Shape;3299;p266">
              <a:extLst>
                <a:ext uri="{FF2B5EF4-FFF2-40B4-BE49-F238E27FC236}">
                  <a16:creationId xmlns:a16="http://schemas.microsoft.com/office/drawing/2014/main" id="{D0B348E9-23C0-DB91-466A-84A71CECDA89}"/>
                </a:ext>
              </a:extLst>
            </p:cNvPr>
            <p:cNvGrpSpPr/>
            <p:nvPr/>
          </p:nvGrpSpPr>
          <p:grpSpPr>
            <a:xfrm>
              <a:off x="3930281" y="5340643"/>
              <a:ext cx="313278" cy="113456"/>
              <a:chOff x="696177" y="2562503"/>
              <a:chExt cx="971706" cy="388682"/>
            </a:xfrm>
          </p:grpSpPr>
          <p:grpSp>
            <p:nvGrpSpPr>
              <p:cNvPr id="3300" name="Google Shape;3300;p266">
                <a:extLst>
                  <a:ext uri="{FF2B5EF4-FFF2-40B4-BE49-F238E27FC236}">
                    <a16:creationId xmlns:a16="http://schemas.microsoft.com/office/drawing/2014/main" id="{C1CF8EC9-3054-3F94-28E1-C011D560011D}"/>
                  </a:ext>
                </a:extLst>
              </p:cNvPr>
              <p:cNvGrpSpPr/>
              <p:nvPr/>
            </p:nvGrpSpPr>
            <p:grpSpPr>
              <a:xfrm>
                <a:off x="696177" y="2562503"/>
                <a:ext cx="971706" cy="388682"/>
                <a:chOff x="16344170" y="1424073"/>
                <a:chExt cx="1302729" cy="521091"/>
              </a:xfrm>
            </p:grpSpPr>
            <p:sp>
              <p:nvSpPr>
                <p:cNvPr id="3301" name="Google Shape;3301;p266">
                  <a:extLst>
                    <a:ext uri="{FF2B5EF4-FFF2-40B4-BE49-F238E27FC236}">
                      <a16:creationId xmlns:a16="http://schemas.microsoft.com/office/drawing/2014/main" id="{8D8EE3BC-9541-377A-AC44-FAF3C3A5E091}"/>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02" name="Google Shape;3302;p266">
                  <a:extLst>
                    <a:ext uri="{FF2B5EF4-FFF2-40B4-BE49-F238E27FC236}">
                      <a16:creationId xmlns:a16="http://schemas.microsoft.com/office/drawing/2014/main" id="{DC155903-409A-D9B1-FA25-6C2B06E55FAD}"/>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3" name="Google Shape;3303;p266">
                  <a:extLst>
                    <a:ext uri="{FF2B5EF4-FFF2-40B4-BE49-F238E27FC236}">
                      <a16:creationId xmlns:a16="http://schemas.microsoft.com/office/drawing/2014/main" id="{B013B719-4B02-D525-54F3-24D51ACCCE47}"/>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4" name="Google Shape;3304;p266">
                  <a:extLst>
                    <a:ext uri="{FF2B5EF4-FFF2-40B4-BE49-F238E27FC236}">
                      <a16:creationId xmlns:a16="http://schemas.microsoft.com/office/drawing/2014/main" id="{5DADA979-0F46-CBDC-E725-96E0691E1F4E}"/>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5" name="Google Shape;3305;p266">
                  <a:extLst>
                    <a:ext uri="{FF2B5EF4-FFF2-40B4-BE49-F238E27FC236}">
                      <a16:creationId xmlns:a16="http://schemas.microsoft.com/office/drawing/2014/main" id="{F52D3807-3536-A3F0-6A90-D6C6A24BBB7C}"/>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6" name="Google Shape;3306;p266">
                  <a:extLst>
                    <a:ext uri="{FF2B5EF4-FFF2-40B4-BE49-F238E27FC236}">
                      <a16:creationId xmlns:a16="http://schemas.microsoft.com/office/drawing/2014/main" id="{A94791F8-85B5-D689-E0AD-04DE9406DB24}"/>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7" name="Google Shape;3307;p266">
                  <a:extLst>
                    <a:ext uri="{FF2B5EF4-FFF2-40B4-BE49-F238E27FC236}">
                      <a16:creationId xmlns:a16="http://schemas.microsoft.com/office/drawing/2014/main" id="{670ADEA1-DF71-5243-F7FE-B3968D564877}"/>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8" name="Google Shape;3308;p266">
                  <a:extLst>
                    <a:ext uri="{FF2B5EF4-FFF2-40B4-BE49-F238E27FC236}">
                      <a16:creationId xmlns:a16="http://schemas.microsoft.com/office/drawing/2014/main" id="{C9B3508F-7119-163D-5C18-78A66B2F0BB8}"/>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09" name="Google Shape;3309;p266">
                  <a:extLst>
                    <a:ext uri="{FF2B5EF4-FFF2-40B4-BE49-F238E27FC236}">
                      <a16:creationId xmlns:a16="http://schemas.microsoft.com/office/drawing/2014/main" id="{9B657B51-1A14-92B7-97E3-43B8B7ADC216}"/>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0" name="Google Shape;3310;p266">
                  <a:extLst>
                    <a:ext uri="{FF2B5EF4-FFF2-40B4-BE49-F238E27FC236}">
                      <a16:creationId xmlns:a16="http://schemas.microsoft.com/office/drawing/2014/main" id="{DE4179C5-4828-C945-D2E8-A8C81E1AF20E}"/>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1" name="Google Shape;3311;p266">
                  <a:extLst>
                    <a:ext uri="{FF2B5EF4-FFF2-40B4-BE49-F238E27FC236}">
                      <a16:creationId xmlns:a16="http://schemas.microsoft.com/office/drawing/2014/main" id="{3500CE0A-7ED4-290B-1E45-A171ED0FC837}"/>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12" name="Google Shape;3312;p266">
                <a:extLst>
                  <a:ext uri="{FF2B5EF4-FFF2-40B4-BE49-F238E27FC236}">
                    <a16:creationId xmlns:a16="http://schemas.microsoft.com/office/drawing/2014/main" id="{672546A9-C2B4-A98B-A9BC-E3ED98792F4A}"/>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13" name="Google Shape;3313;p266">
                <a:extLst>
                  <a:ext uri="{FF2B5EF4-FFF2-40B4-BE49-F238E27FC236}">
                    <a16:creationId xmlns:a16="http://schemas.microsoft.com/office/drawing/2014/main" id="{A9460709-550B-8ADD-05F8-801470E4B01D}"/>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14" name="Google Shape;3314;p266">
              <a:extLst>
                <a:ext uri="{FF2B5EF4-FFF2-40B4-BE49-F238E27FC236}">
                  <a16:creationId xmlns:a16="http://schemas.microsoft.com/office/drawing/2014/main" id="{F1A53726-C029-3829-56F8-4DC525B3A2D8}"/>
                </a:ext>
              </a:extLst>
            </p:cNvPr>
            <p:cNvGrpSpPr/>
            <p:nvPr/>
          </p:nvGrpSpPr>
          <p:grpSpPr>
            <a:xfrm>
              <a:off x="3930281" y="5567193"/>
              <a:ext cx="313278" cy="113456"/>
              <a:chOff x="696177" y="2562503"/>
              <a:chExt cx="971706" cy="388682"/>
            </a:xfrm>
          </p:grpSpPr>
          <p:grpSp>
            <p:nvGrpSpPr>
              <p:cNvPr id="3315" name="Google Shape;3315;p266">
                <a:extLst>
                  <a:ext uri="{FF2B5EF4-FFF2-40B4-BE49-F238E27FC236}">
                    <a16:creationId xmlns:a16="http://schemas.microsoft.com/office/drawing/2014/main" id="{47F8289A-E37F-B1B0-2CA2-9440244E63A8}"/>
                  </a:ext>
                </a:extLst>
              </p:cNvPr>
              <p:cNvGrpSpPr/>
              <p:nvPr/>
            </p:nvGrpSpPr>
            <p:grpSpPr>
              <a:xfrm>
                <a:off x="696177" y="2562503"/>
                <a:ext cx="971706" cy="388682"/>
                <a:chOff x="16344170" y="1424073"/>
                <a:chExt cx="1302729" cy="521091"/>
              </a:xfrm>
            </p:grpSpPr>
            <p:sp>
              <p:nvSpPr>
                <p:cNvPr id="3316" name="Google Shape;3316;p266">
                  <a:extLst>
                    <a:ext uri="{FF2B5EF4-FFF2-40B4-BE49-F238E27FC236}">
                      <a16:creationId xmlns:a16="http://schemas.microsoft.com/office/drawing/2014/main" id="{E66A597F-949D-63C4-3E7B-3FDB1592BFDB}"/>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17" name="Google Shape;3317;p266">
                  <a:extLst>
                    <a:ext uri="{FF2B5EF4-FFF2-40B4-BE49-F238E27FC236}">
                      <a16:creationId xmlns:a16="http://schemas.microsoft.com/office/drawing/2014/main" id="{4A7C7834-9452-319B-39CB-0E569B2C582D}"/>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8" name="Google Shape;3318;p266">
                  <a:extLst>
                    <a:ext uri="{FF2B5EF4-FFF2-40B4-BE49-F238E27FC236}">
                      <a16:creationId xmlns:a16="http://schemas.microsoft.com/office/drawing/2014/main" id="{AC20CCCD-35B5-45EC-5B74-B25DE7D1199D}"/>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19" name="Google Shape;3319;p266">
                  <a:extLst>
                    <a:ext uri="{FF2B5EF4-FFF2-40B4-BE49-F238E27FC236}">
                      <a16:creationId xmlns:a16="http://schemas.microsoft.com/office/drawing/2014/main" id="{15A63A25-101E-35A5-FB57-0FE9B0C020A9}"/>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0" name="Google Shape;3320;p266">
                  <a:extLst>
                    <a:ext uri="{FF2B5EF4-FFF2-40B4-BE49-F238E27FC236}">
                      <a16:creationId xmlns:a16="http://schemas.microsoft.com/office/drawing/2014/main" id="{DDADBDE3-39CC-F201-E316-4872C41BFB08}"/>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1" name="Google Shape;3321;p266">
                  <a:extLst>
                    <a:ext uri="{FF2B5EF4-FFF2-40B4-BE49-F238E27FC236}">
                      <a16:creationId xmlns:a16="http://schemas.microsoft.com/office/drawing/2014/main" id="{25C57E24-02FD-61CD-F135-FDFC2F1C264C}"/>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2" name="Google Shape;3322;p266">
                  <a:extLst>
                    <a:ext uri="{FF2B5EF4-FFF2-40B4-BE49-F238E27FC236}">
                      <a16:creationId xmlns:a16="http://schemas.microsoft.com/office/drawing/2014/main" id="{EE02A364-504D-D532-D422-7FF742A6DE24}"/>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3" name="Google Shape;3323;p266">
                  <a:extLst>
                    <a:ext uri="{FF2B5EF4-FFF2-40B4-BE49-F238E27FC236}">
                      <a16:creationId xmlns:a16="http://schemas.microsoft.com/office/drawing/2014/main" id="{6FDC22A8-8467-E912-6F3C-F78EFBEB32C2}"/>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4" name="Google Shape;3324;p266">
                  <a:extLst>
                    <a:ext uri="{FF2B5EF4-FFF2-40B4-BE49-F238E27FC236}">
                      <a16:creationId xmlns:a16="http://schemas.microsoft.com/office/drawing/2014/main" id="{15CD6A16-A274-7651-54A1-382A4885B4C1}"/>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5" name="Google Shape;3325;p266">
                  <a:extLst>
                    <a:ext uri="{FF2B5EF4-FFF2-40B4-BE49-F238E27FC236}">
                      <a16:creationId xmlns:a16="http://schemas.microsoft.com/office/drawing/2014/main" id="{6606C407-AED8-1BE7-A283-8B7A52910EE5}"/>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26" name="Google Shape;3326;p266">
                  <a:extLst>
                    <a:ext uri="{FF2B5EF4-FFF2-40B4-BE49-F238E27FC236}">
                      <a16:creationId xmlns:a16="http://schemas.microsoft.com/office/drawing/2014/main" id="{927E39F6-D005-C451-E8D7-11DCFA70DE4F}"/>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27" name="Google Shape;3327;p266">
                <a:extLst>
                  <a:ext uri="{FF2B5EF4-FFF2-40B4-BE49-F238E27FC236}">
                    <a16:creationId xmlns:a16="http://schemas.microsoft.com/office/drawing/2014/main" id="{D98F5DCB-A553-2284-72BC-1F7B940BC653}"/>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28" name="Google Shape;3328;p266">
                <a:extLst>
                  <a:ext uri="{FF2B5EF4-FFF2-40B4-BE49-F238E27FC236}">
                    <a16:creationId xmlns:a16="http://schemas.microsoft.com/office/drawing/2014/main" id="{6AD9503E-8743-C7E0-3D08-6A4932C5FC5E}"/>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29" name="Google Shape;3329;p266">
              <a:extLst>
                <a:ext uri="{FF2B5EF4-FFF2-40B4-BE49-F238E27FC236}">
                  <a16:creationId xmlns:a16="http://schemas.microsoft.com/office/drawing/2014/main" id="{1901BA8C-07BA-2C72-FFED-F1696ADADFCA}"/>
                </a:ext>
              </a:extLst>
            </p:cNvPr>
            <p:cNvGrpSpPr/>
            <p:nvPr/>
          </p:nvGrpSpPr>
          <p:grpSpPr>
            <a:xfrm>
              <a:off x="3930281" y="5794093"/>
              <a:ext cx="313278" cy="113456"/>
              <a:chOff x="696177" y="2562503"/>
              <a:chExt cx="971706" cy="388682"/>
            </a:xfrm>
          </p:grpSpPr>
          <p:grpSp>
            <p:nvGrpSpPr>
              <p:cNvPr id="3330" name="Google Shape;3330;p266">
                <a:extLst>
                  <a:ext uri="{FF2B5EF4-FFF2-40B4-BE49-F238E27FC236}">
                    <a16:creationId xmlns:a16="http://schemas.microsoft.com/office/drawing/2014/main" id="{76D705CB-06E1-50E0-2C73-A6EDBAB96637}"/>
                  </a:ext>
                </a:extLst>
              </p:cNvPr>
              <p:cNvGrpSpPr/>
              <p:nvPr/>
            </p:nvGrpSpPr>
            <p:grpSpPr>
              <a:xfrm>
                <a:off x="696177" y="2562503"/>
                <a:ext cx="971706" cy="388682"/>
                <a:chOff x="16344170" y="1424073"/>
                <a:chExt cx="1302729" cy="521091"/>
              </a:xfrm>
            </p:grpSpPr>
            <p:sp>
              <p:nvSpPr>
                <p:cNvPr id="3331" name="Google Shape;3331;p266">
                  <a:extLst>
                    <a:ext uri="{FF2B5EF4-FFF2-40B4-BE49-F238E27FC236}">
                      <a16:creationId xmlns:a16="http://schemas.microsoft.com/office/drawing/2014/main" id="{196F74F7-ADFC-1B9D-14BE-9443C451790B}"/>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32" name="Google Shape;3332;p266">
                  <a:extLst>
                    <a:ext uri="{FF2B5EF4-FFF2-40B4-BE49-F238E27FC236}">
                      <a16:creationId xmlns:a16="http://schemas.microsoft.com/office/drawing/2014/main" id="{23519FC0-F284-9CC8-F82B-0ED137C5516B}"/>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3" name="Google Shape;3333;p266">
                  <a:extLst>
                    <a:ext uri="{FF2B5EF4-FFF2-40B4-BE49-F238E27FC236}">
                      <a16:creationId xmlns:a16="http://schemas.microsoft.com/office/drawing/2014/main" id="{F9DA0478-B029-68EB-A16A-CCB447267CEB}"/>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4" name="Google Shape;3334;p266">
                  <a:extLst>
                    <a:ext uri="{FF2B5EF4-FFF2-40B4-BE49-F238E27FC236}">
                      <a16:creationId xmlns:a16="http://schemas.microsoft.com/office/drawing/2014/main" id="{1E0D5F39-C53A-C61F-7F9A-8DC433562F7C}"/>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5" name="Google Shape;3335;p266">
                  <a:extLst>
                    <a:ext uri="{FF2B5EF4-FFF2-40B4-BE49-F238E27FC236}">
                      <a16:creationId xmlns:a16="http://schemas.microsoft.com/office/drawing/2014/main" id="{7EA15563-5A74-168C-9FD1-E74D2443206C}"/>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6" name="Google Shape;3336;p266">
                  <a:extLst>
                    <a:ext uri="{FF2B5EF4-FFF2-40B4-BE49-F238E27FC236}">
                      <a16:creationId xmlns:a16="http://schemas.microsoft.com/office/drawing/2014/main" id="{2C371C38-FA1A-DB65-EC21-4A3B0B8F65DE}"/>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7" name="Google Shape;3337;p266">
                  <a:extLst>
                    <a:ext uri="{FF2B5EF4-FFF2-40B4-BE49-F238E27FC236}">
                      <a16:creationId xmlns:a16="http://schemas.microsoft.com/office/drawing/2014/main" id="{158C9D7B-3C30-9951-9CE6-D54D56C465C8}"/>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8" name="Google Shape;3338;p266">
                  <a:extLst>
                    <a:ext uri="{FF2B5EF4-FFF2-40B4-BE49-F238E27FC236}">
                      <a16:creationId xmlns:a16="http://schemas.microsoft.com/office/drawing/2014/main" id="{8D77519F-C170-7ACB-D611-6DB0B955B082}"/>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39" name="Google Shape;3339;p266">
                  <a:extLst>
                    <a:ext uri="{FF2B5EF4-FFF2-40B4-BE49-F238E27FC236}">
                      <a16:creationId xmlns:a16="http://schemas.microsoft.com/office/drawing/2014/main" id="{2D4A57C8-3237-E301-431D-60BF03E73D4F}"/>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0" name="Google Shape;3340;p266">
                  <a:extLst>
                    <a:ext uri="{FF2B5EF4-FFF2-40B4-BE49-F238E27FC236}">
                      <a16:creationId xmlns:a16="http://schemas.microsoft.com/office/drawing/2014/main" id="{FEFDC714-201B-5E67-E7C6-3244BE95277F}"/>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1" name="Google Shape;3341;p266">
                  <a:extLst>
                    <a:ext uri="{FF2B5EF4-FFF2-40B4-BE49-F238E27FC236}">
                      <a16:creationId xmlns:a16="http://schemas.microsoft.com/office/drawing/2014/main" id="{930E4023-8616-9019-3E44-4B0ACBE945A5}"/>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42" name="Google Shape;3342;p266">
                <a:extLst>
                  <a:ext uri="{FF2B5EF4-FFF2-40B4-BE49-F238E27FC236}">
                    <a16:creationId xmlns:a16="http://schemas.microsoft.com/office/drawing/2014/main" id="{CF52F5CA-50FF-803E-554B-439ADEF124E1}"/>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43" name="Google Shape;3343;p266">
                <a:extLst>
                  <a:ext uri="{FF2B5EF4-FFF2-40B4-BE49-F238E27FC236}">
                    <a16:creationId xmlns:a16="http://schemas.microsoft.com/office/drawing/2014/main" id="{49DC8549-7ADF-39E3-8BC2-D0D5D2868A94}"/>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44" name="Google Shape;3344;p266">
              <a:extLst>
                <a:ext uri="{FF2B5EF4-FFF2-40B4-BE49-F238E27FC236}">
                  <a16:creationId xmlns:a16="http://schemas.microsoft.com/office/drawing/2014/main" id="{55B3DDF0-E7EF-7825-EB1A-A8A0BACE36DA}"/>
                </a:ext>
              </a:extLst>
            </p:cNvPr>
            <p:cNvGrpSpPr/>
            <p:nvPr/>
          </p:nvGrpSpPr>
          <p:grpSpPr>
            <a:xfrm>
              <a:off x="3930281" y="5680643"/>
              <a:ext cx="313278" cy="113456"/>
              <a:chOff x="696177" y="2562503"/>
              <a:chExt cx="971706" cy="388682"/>
            </a:xfrm>
          </p:grpSpPr>
          <p:grpSp>
            <p:nvGrpSpPr>
              <p:cNvPr id="3345" name="Google Shape;3345;p266">
                <a:extLst>
                  <a:ext uri="{FF2B5EF4-FFF2-40B4-BE49-F238E27FC236}">
                    <a16:creationId xmlns:a16="http://schemas.microsoft.com/office/drawing/2014/main" id="{8767A8CE-3E29-FDD0-488D-C2D3D8A930FF}"/>
                  </a:ext>
                </a:extLst>
              </p:cNvPr>
              <p:cNvGrpSpPr/>
              <p:nvPr/>
            </p:nvGrpSpPr>
            <p:grpSpPr>
              <a:xfrm>
                <a:off x="696177" y="2562503"/>
                <a:ext cx="971706" cy="388682"/>
                <a:chOff x="16344170" y="1424073"/>
                <a:chExt cx="1302729" cy="521091"/>
              </a:xfrm>
            </p:grpSpPr>
            <p:sp>
              <p:nvSpPr>
                <p:cNvPr id="3346" name="Google Shape;3346;p266">
                  <a:extLst>
                    <a:ext uri="{FF2B5EF4-FFF2-40B4-BE49-F238E27FC236}">
                      <a16:creationId xmlns:a16="http://schemas.microsoft.com/office/drawing/2014/main" id="{0F72A006-464B-123B-CD84-06D0E0B40055}"/>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47" name="Google Shape;3347;p266">
                  <a:extLst>
                    <a:ext uri="{FF2B5EF4-FFF2-40B4-BE49-F238E27FC236}">
                      <a16:creationId xmlns:a16="http://schemas.microsoft.com/office/drawing/2014/main" id="{64FB6AE8-9B59-156E-013B-2915A73C8678}"/>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8" name="Google Shape;3348;p266">
                  <a:extLst>
                    <a:ext uri="{FF2B5EF4-FFF2-40B4-BE49-F238E27FC236}">
                      <a16:creationId xmlns:a16="http://schemas.microsoft.com/office/drawing/2014/main" id="{ED72E674-97C3-9791-B191-39A3DC67665D}"/>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49" name="Google Shape;3349;p266">
                  <a:extLst>
                    <a:ext uri="{FF2B5EF4-FFF2-40B4-BE49-F238E27FC236}">
                      <a16:creationId xmlns:a16="http://schemas.microsoft.com/office/drawing/2014/main" id="{673FC8EE-43D4-DCDF-8EE1-12C98AF87E7A}"/>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0" name="Google Shape;3350;p266">
                  <a:extLst>
                    <a:ext uri="{FF2B5EF4-FFF2-40B4-BE49-F238E27FC236}">
                      <a16:creationId xmlns:a16="http://schemas.microsoft.com/office/drawing/2014/main" id="{8B0D5119-82D0-6EAD-449E-39956311B3A4}"/>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1" name="Google Shape;3351;p266">
                  <a:extLst>
                    <a:ext uri="{FF2B5EF4-FFF2-40B4-BE49-F238E27FC236}">
                      <a16:creationId xmlns:a16="http://schemas.microsoft.com/office/drawing/2014/main" id="{BE41559C-8FAE-C8FD-E058-A9CC827BA6B6}"/>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2" name="Google Shape;3352;p266">
                  <a:extLst>
                    <a:ext uri="{FF2B5EF4-FFF2-40B4-BE49-F238E27FC236}">
                      <a16:creationId xmlns:a16="http://schemas.microsoft.com/office/drawing/2014/main" id="{06998E59-7C42-A22D-E054-048F1832758A}"/>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3" name="Google Shape;3353;p266">
                  <a:extLst>
                    <a:ext uri="{FF2B5EF4-FFF2-40B4-BE49-F238E27FC236}">
                      <a16:creationId xmlns:a16="http://schemas.microsoft.com/office/drawing/2014/main" id="{5DF71167-DC99-164E-953A-BAC3C6B530A2}"/>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4" name="Google Shape;3354;p266">
                  <a:extLst>
                    <a:ext uri="{FF2B5EF4-FFF2-40B4-BE49-F238E27FC236}">
                      <a16:creationId xmlns:a16="http://schemas.microsoft.com/office/drawing/2014/main" id="{CC87C6D4-842B-1C8D-C7A2-0B42208CD24C}"/>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5" name="Google Shape;3355;p266">
                  <a:extLst>
                    <a:ext uri="{FF2B5EF4-FFF2-40B4-BE49-F238E27FC236}">
                      <a16:creationId xmlns:a16="http://schemas.microsoft.com/office/drawing/2014/main" id="{BAD1F619-AA06-9D2A-0264-7AFA8380DF92}"/>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56" name="Google Shape;3356;p266">
                  <a:extLst>
                    <a:ext uri="{FF2B5EF4-FFF2-40B4-BE49-F238E27FC236}">
                      <a16:creationId xmlns:a16="http://schemas.microsoft.com/office/drawing/2014/main" id="{2C874E8C-6B56-FA9E-8451-1533442DE9A9}"/>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57" name="Google Shape;3357;p266">
                <a:extLst>
                  <a:ext uri="{FF2B5EF4-FFF2-40B4-BE49-F238E27FC236}">
                    <a16:creationId xmlns:a16="http://schemas.microsoft.com/office/drawing/2014/main" id="{01043D8E-370E-5552-9A90-11D703C9CABF}"/>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58" name="Google Shape;3358;p266">
                <a:extLst>
                  <a:ext uri="{FF2B5EF4-FFF2-40B4-BE49-F238E27FC236}">
                    <a16:creationId xmlns:a16="http://schemas.microsoft.com/office/drawing/2014/main" id="{2E5B7495-3662-CD3F-2379-F312E7BDDDBF}"/>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nvGrpSpPr>
            <p:cNvPr id="3359" name="Google Shape;3359;p266">
              <a:extLst>
                <a:ext uri="{FF2B5EF4-FFF2-40B4-BE49-F238E27FC236}">
                  <a16:creationId xmlns:a16="http://schemas.microsoft.com/office/drawing/2014/main" id="{2D072B5A-6F09-6B99-7EC5-64AA3A7D0C97}"/>
                </a:ext>
              </a:extLst>
            </p:cNvPr>
            <p:cNvGrpSpPr/>
            <p:nvPr/>
          </p:nvGrpSpPr>
          <p:grpSpPr>
            <a:xfrm>
              <a:off x="3930281" y="5907193"/>
              <a:ext cx="313278" cy="113456"/>
              <a:chOff x="696177" y="2562503"/>
              <a:chExt cx="971706" cy="388682"/>
            </a:xfrm>
          </p:grpSpPr>
          <p:grpSp>
            <p:nvGrpSpPr>
              <p:cNvPr id="3360" name="Google Shape;3360;p266">
                <a:extLst>
                  <a:ext uri="{FF2B5EF4-FFF2-40B4-BE49-F238E27FC236}">
                    <a16:creationId xmlns:a16="http://schemas.microsoft.com/office/drawing/2014/main" id="{F5E0BCC7-F597-97DE-0CD6-3DE5D3E44CF4}"/>
                  </a:ext>
                </a:extLst>
              </p:cNvPr>
              <p:cNvGrpSpPr/>
              <p:nvPr/>
            </p:nvGrpSpPr>
            <p:grpSpPr>
              <a:xfrm>
                <a:off x="696177" y="2562503"/>
                <a:ext cx="971706" cy="388682"/>
                <a:chOff x="16344170" y="1424073"/>
                <a:chExt cx="1302729" cy="521091"/>
              </a:xfrm>
            </p:grpSpPr>
            <p:sp>
              <p:nvSpPr>
                <p:cNvPr id="3361" name="Google Shape;3361;p266">
                  <a:extLst>
                    <a:ext uri="{FF2B5EF4-FFF2-40B4-BE49-F238E27FC236}">
                      <a16:creationId xmlns:a16="http://schemas.microsoft.com/office/drawing/2014/main" id="{0797A3EF-6C92-4EA5-7464-C85682B4121C}"/>
                    </a:ext>
                  </a:extLst>
                </p:cNvPr>
                <p:cNvSpPr/>
                <p:nvPr/>
              </p:nvSpPr>
              <p:spPr>
                <a:xfrm>
                  <a:off x="16344170" y="1424073"/>
                  <a:ext cx="1302729" cy="521091"/>
                </a:xfrm>
                <a:custGeom>
                  <a:avLst/>
                  <a:gdLst/>
                  <a:ahLst/>
                  <a:cxnLst/>
                  <a:rect l="l" t="t" r="r" b="b"/>
                  <a:pathLst>
                    <a:path w="1302729" h="521091" extrusionOk="0">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62" name="Google Shape;3362;p266">
                  <a:extLst>
                    <a:ext uri="{FF2B5EF4-FFF2-40B4-BE49-F238E27FC236}">
                      <a16:creationId xmlns:a16="http://schemas.microsoft.com/office/drawing/2014/main" id="{595FA0F9-9038-D565-7BEF-59D44E83ACCA}"/>
                    </a:ext>
                  </a:extLst>
                </p:cNvPr>
                <p:cNvSpPr/>
                <p:nvPr/>
              </p:nvSpPr>
              <p:spPr>
                <a:xfrm>
                  <a:off x="17086611"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3" name="Google Shape;3363;p266">
                  <a:extLst>
                    <a:ext uri="{FF2B5EF4-FFF2-40B4-BE49-F238E27FC236}">
                      <a16:creationId xmlns:a16="http://schemas.microsoft.com/office/drawing/2014/main" id="{7FF183EF-9713-3AE0-71A1-155EF60D4BB6}"/>
                    </a:ext>
                  </a:extLst>
                </p:cNvPr>
                <p:cNvSpPr/>
                <p:nvPr/>
              </p:nvSpPr>
              <p:spPr>
                <a:xfrm>
                  <a:off x="1730104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4" name="Google Shape;3364;p266">
                  <a:extLst>
                    <a:ext uri="{FF2B5EF4-FFF2-40B4-BE49-F238E27FC236}">
                      <a16:creationId xmlns:a16="http://schemas.microsoft.com/office/drawing/2014/main" id="{4AD97341-3683-0943-0510-A1CAE6E72868}"/>
                    </a:ext>
                  </a:extLst>
                </p:cNvPr>
                <p:cNvSpPr/>
                <p:nvPr/>
              </p:nvSpPr>
              <p:spPr>
                <a:xfrm>
                  <a:off x="1740825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5" name="Google Shape;3365;p266">
                  <a:extLst>
                    <a:ext uri="{FF2B5EF4-FFF2-40B4-BE49-F238E27FC236}">
                      <a16:creationId xmlns:a16="http://schemas.microsoft.com/office/drawing/2014/main" id="{2BA4C581-E762-BB1A-64C9-C331379A4775}"/>
                    </a:ext>
                  </a:extLst>
                </p:cNvPr>
                <p:cNvSpPr/>
                <p:nvPr/>
              </p:nvSpPr>
              <p:spPr>
                <a:xfrm>
                  <a:off x="1719382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6" name="Google Shape;3366;p266">
                  <a:extLst>
                    <a:ext uri="{FF2B5EF4-FFF2-40B4-BE49-F238E27FC236}">
                      <a16:creationId xmlns:a16="http://schemas.microsoft.com/office/drawing/2014/main" id="{C7DB4A49-CBAF-2567-22D8-7AE1F817A274}"/>
                    </a:ext>
                  </a:extLst>
                </p:cNvPr>
                <p:cNvSpPr/>
                <p:nvPr/>
              </p:nvSpPr>
              <p:spPr>
                <a:xfrm>
                  <a:off x="16979395"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7" name="Google Shape;3367;p266">
                  <a:extLst>
                    <a:ext uri="{FF2B5EF4-FFF2-40B4-BE49-F238E27FC236}">
                      <a16:creationId xmlns:a16="http://schemas.microsoft.com/office/drawing/2014/main" id="{B41AC353-E07A-967C-80EF-55D3FDEC3CCE}"/>
                    </a:ext>
                  </a:extLst>
                </p:cNvPr>
                <p:cNvSpPr/>
                <p:nvPr/>
              </p:nvSpPr>
              <p:spPr>
                <a:xfrm>
                  <a:off x="16764963"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8" name="Google Shape;3368;p266">
                  <a:extLst>
                    <a:ext uri="{FF2B5EF4-FFF2-40B4-BE49-F238E27FC236}">
                      <a16:creationId xmlns:a16="http://schemas.microsoft.com/office/drawing/2014/main" id="{B9324CD5-D619-913C-8E53-6C716A31E4B4}"/>
                    </a:ext>
                  </a:extLst>
                </p:cNvPr>
                <p:cNvSpPr/>
                <p:nvPr/>
              </p:nvSpPr>
              <p:spPr>
                <a:xfrm>
                  <a:off x="16872179"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69" name="Google Shape;3369;p266">
                  <a:extLst>
                    <a:ext uri="{FF2B5EF4-FFF2-40B4-BE49-F238E27FC236}">
                      <a16:creationId xmlns:a16="http://schemas.microsoft.com/office/drawing/2014/main" id="{31C36CF8-D2E9-D341-1CB9-E4A3CD35CE0B}"/>
                    </a:ext>
                  </a:extLst>
                </p:cNvPr>
                <p:cNvSpPr/>
                <p:nvPr/>
              </p:nvSpPr>
              <p:spPr>
                <a:xfrm>
                  <a:off x="16657748"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70" name="Google Shape;3370;p266">
                  <a:extLst>
                    <a:ext uri="{FF2B5EF4-FFF2-40B4-BE49-F238E27FC236}">
                      <a16:creationId xmlns:a16="http://schemas.microsoft.com/office/drawing/2014/main" id="{CE1A43D2-3CFC-CC84-887E-F2D35B263FEE}"/>
                    </a:ext>
                  </a:extLst>
                </p:cNvPr>
                <p:cNvSpPr/>
                <p:nvPr/>
              </p:nvSpPr>
              <p:spPr>
                <a:xfrm>
                  <a:off x="16550532"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sp>
              <p:nvSpPr>
                <p:cNvPr id="3371" name="Google Shape;3371;p266">
                  <a:extLst>
                    <a:ext uri="{FF2B5EF4-FFF2-40B4-BE49-F238E27FC236}">
                      <a16:creationId xmlns:a16="http://schemas.microsoft.com/office/drawing/2014/main" id="{1204782A-43C4-1681-2003-83BAF2EB3EAD}"/>
                    </a:ext>
                  </a:extLst>
                </p:cNvPr>
                <p:cNvSpPr/>
                <p:nvPr/>
              </p:nvSpPr>
              <p:spPr>
                <a:xfrm>
                  <a:off x="16443316" y="1522020"/>
                  <a:ext cx="23057" cy="325198"/>
                </a:xfrm>
                <a:custGeom>
                  <a:avLst/>
                  <a:gdLst/>
                  <a:ahLst/>
                  <a:cxnLst/>
                  <a:rect l="l" t="t" r="r" b="b"/>
                  <a:pathLst>
                    <a:path w="23057" h="325198" extrusionOk="0">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FFFFFF"/>
                    </a:highlight>
                    <a:latin typeface="Inter Light"/>
                    <a:ea typeface="Inter Light"/>
                    <a:cs typeface="Inter Light"/>
                    <a:sym typeface="Inter Light"/>
                  </a:endParaRPr>
                </a:p>
              </p:txBody>
            </p:sp>
          </p:grpSp>
          <p:sp>
            <p:nvSpPr>
              <p:cNvPr id="3372" name="Google Shape;3372;p266">
                <a:extLst>
                  <a:ext uri="{FF2B5EF4-FFF2-40B4-BE49-F238E27FC236}">
                    <a16:creationId xmlns:a16="http://schemas.microsoft.com/office/drawing/2014/main" id="{28121FE2-4D05-5D72-84E1-FC55D7C77634}"/>
                  </a:ext>
                </a:extLst>
              </p:cNvPr>
              <p:cNvSpPr/>
              <p:nvPr/>
            </p:nvSpPr>
            <p:spPr>
              <a:xfrm>
                <a:off x="1562450" y="2636632"/>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sp>
            <p:nvSpPr>
              <p:cNvPr id="3373" name="Google Shape;3373;p266">
                <a:extLst>
                  <a:ext uri="{FF2B5EF4-FFF2-40B4-BE49-F238E27FC236}">
                    <a16:creationId xmlns:a16="http://schemas.microsoft.com/office/drawing/2014/main" id="{AACE6CF7-EAF6-15C5-C3CB-22999B10DBF3}"/>
                  </a:ext>
                </a:extLst>
              </p:cNvPr>
              <p:cNvSpPr/>
              <p:nvPr/>
            </p:nvSpPr>
            <p:spPr>
              <a:xfrm>
                <a:off x="1562450" y="2710858"/>
                <a:ext cx="38546" cy="38546"/>
              </a:xfrm>
              <a:custGeom>
                <a:avLst/>
                <a:gdLst/>
                <a:ahLst/>
                <a:cxnLst/>
                <a:rect l="l" t="t" r="r" b="b"/>
                <a:pathLst>
                  <a:path w="51740" h="51740" extrusionOk="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rgbClr val="FFFFFF"/>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C1C1C"/>
                  </a:solidFill>
                  <a:highlight>
                    <a:srgbClr val="E61363"/>
                  </a:highlight>
                  <a:latin typeface="Inter Light"/>
                  <a:ea typeface="Inter Light"/>
                  <a:cs typeface="Inter Light"/>
                  <a:sym typeface="Inter Light"/>
                </a:endParaRPr>
              </a:p>
            </p:txBody>
          </p:sp>
        </p:grpSp>
      </p:grpSp>
      <p:sp>
        <p:nvSpPr>
          <p:cNvPr id="3374" name="Google Shape;3374;p266">
            <a:extLst>
              <a:ext uri="{FF2B5EF4-FFF2-40B4-BE49-F238E27FC236}">
                <a16:creationId xmlns:a16="http://schemas.microsoft.com/office/drawing/2014/main" id="{1905CCDA-3763-5555-4FFD-EE95B43B5886}"/>
              </a:ext>
            </a:extLst>
          </p:cNvPr>
          <p:cNvSpPr/>
          <p:nvPr/>
        </p:nvSpPr>
        <p:spPr>
          <a:xfrm>
            <a:off x="13494603" y="3551731"/>
            <a:ext cx="131405" cy="133896"/>
          </a:xfrm>
          <a:prstGeom prst="rect">
            <a:avLst/>
          </a:prstGeom>
          <a:noFill/>
          <a:ln>
            <a:noFill/>
          </a:ln>
        </p:spPr>
        <p:txBody>
          <a:bodyPr/>
          <a:lstStyle/>
          <a:p>
            <a:endParaRPr lang="en-US"/>
          </a:p>
        </p:txBody>
      </p:sp>
      <p:sp>
        <p:nvSpPr>
          <p:cNvPr id="3375" name="Google Shape;3375;p266">
            <a:extLst>
              <a:ext uri="{FF2B5EF4-FFF2-40B4-BE49-F238E27FC236}">
                <a16:creationId xmlns:a16="http://schemas.microsoft.com/office/drawing/2014/main" id="{219E4F28-047E-B0D4-A9EF-088707461B02}"/>
              </a:ext>
            </a:extLst>
          </p:cNvPr>
          <p:cNvSpPr txBox="1"/>
          <p:nvPr/>
        </p:nvSpPr>
        <p:spPr>
          <a:xfrm>
            <a:off x="264250" y="2757325"/>
            <a:ext cx="11706600" cy="1476600"/>
          </a:xfrm>
          <a:prstGeom prst="rect">
            <a:avLst/>
          </a:prstGeom>
          <a:noFill/>
          <a:ln>
            <a:noFill/>
          </a:ln>
        </p:spPr>
        <p:txBody>
          <a:bodyPr spcFirstLastPara="1" wrap="square" lIns="91425" tIns="91425" rIns="91425" bIns="91425" anchor="t" anchorCtr="0">
            <a:spAutoFit/>
          </a:bodyPr>
          <a:lstStyle/>
          <a:p>
            <a:pPr marL="0" lvl="0" indent="0" algn="ctr" rtl="0">
              <a:lnSpc>
                <a:spcPct val="84000"/>
              </a:lnSpc>
              <a:spcBef>
                <a:spcPts val="0"/>
              </a:spcBef>
              <a:spcAft>
                <a:spcPts val="0"/>
              </a:spcAft>
              <a:buNone/>
            </a:pPr>
            <a:r>
              <a:rPr lang="en-US" sz="4500">
                <a:solidFill>
                  <a:srgbClr val="FFFFFF"/>
                </a:solidFill>
                <a:latin typeface="Inter SemiBold"/>
                <a:ea typeface="Inter SemiBold"/>
                <a:cs typeface="Inter SemiBold"/>
                <a:sym typeface="Inter SemiBold"/>
              </a:rPr>
              <a:t>It’s time to </a:t>
            </a:r>
            <a:r>
              <a:rPr lang="en-US" sz="4500">
                <a:solidFill>
                  <a:srgbClr val="FE5000"/>
                </a:solidFill>
                <a:latin typeface="Inter SemiBold"/>
                <a:ea typeface="Inter SemiBold"/>
                <a:cs typeface="Inter SemiBold"/>
                <a:sym typeface="Inter SemiBold"/>
              </a:rPr>
              <a:t>Manage Your Data, </a:t>
            </a:r>
            <a:endParaRPr sz="4500">
              <a:solidFill>
                <a:srgbClr val="FE5000"/>
              </a:solidFill>
              <a:latin typeface="Inter SemiBold"/>
              <a:ea typeface="Inter SemiBold"/>
              <a:cs typeface="Inter SemiBold"/>
              <a:sym typeface="Inter SemiBold"/>
            </a:endParaRPr>
          </a:p>
          <a:p>
            <a:pPr marL="0" lvl="0" indent="0" algn="ctr" rtl="0">
              <a:lnSpc>
                <a:spcPct val="84000"/>
              </a:lnSpc>
              <a:spcBef>
                <a:spcPts val="1000"/>
              </a:spcBef>
              <a:spcAft>
                <a:spcPts val="1000"/>
              </a:spcAft>
              <a:buNone/>
            </a:pPr>
            <a:r>
              <a:rPr lang="en-US" sz="4500">
                <a:solidFill>
                  <a:schemeClr val="lt1"/>
                </a:solidFill>
                <a:latin typeface="Inter SemiBold"/>
                <a:ea typeface="Inter SemiBold"/>
                <a:cs typeface="Inter SemiBold"/>
                <a:sym typeface="Inter SemiBold"/>
              </a:rPr>
              <a:t>not Just Your Infrastructure</a:t>
            </a:r>
            <a:endParaRPr sz="4500">
              <a:solidFill>
                <a:schemeClr val="lt1"/>
              </a:solidFill>
            </a:endParaRPr>
          </a:p>
        </p:txBody>
      </p:sp>
    </p:spTree>
    <p:extLst>
      <p:ext uri="{BB962C8B-B14F-4D97-AF65-F5344CB8AC3E}">
        <p14:creationId xmlns:p14="http://schemas.microsoft.com/office/powerpoint/2010/main" val="145565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9"/>
        <p:cNvGrpSpPr/>
        <p:nvPr/>
      </p:nvGrpSpPr>
      <p:grpSpPr>
        <a:xfrm>
          <a:off x="0" y="0"/>
          <a:ext cx="0" cy="0"/>
          <a:chOff x="0" y="0"/>
          <a:chExt cx="0" cy="0"/>
        </a:xfrm>
      </p:grpSpPr>
      <p:pic>
        <p:nvPicPr>
          <p:cNvPr id="3380" name="Google Shape;3380;p267" descr="AdobeStock_807332133.jpeg"/>
          <p:cNvPicPr preferRelativeResize="0"/>
          <p:nvPr/>
        </p:nvPicPr>
        <p:blipFill rotWithShape="1">
          <a:blip r:embed="rId3">
            <a:alphaModFix amt="75000"/>
          </a:blip>
          <a:srcRect/>
          <a:stretch/>
        </p:blipFill>
        <p:spPr>
          <a:xfrm>
            <a:off x="-22661" y="845"/>
            <a:ext cx="12237323" cy="6858282"/>
          </a:xfrm>
          <a:prstGeom prst="rect">
            <a:avLst/>
          </a:prstGeom>
          <a:noFill/>
          <a:ln>
            <a:noFill/>
          </a:ln>
        </p:spPr>
      </p:pic>
      <p:grpSp>
        <p:nvGrpSpPr>
          <p:cNvPr id="3381" name="Google Shape;3381;p267"/>
          <p:cNvGrpSpPr/>
          <p:nvPr/>
        </p:nvGrpSpPr>
        <p:grpSpPr>
          <a:xfrm>
            <a:off x="454990" y="1905000"/>
            <a:ext cx="11282019" cy="3048000"/>
            <a:chOff x="-1" y="0"/>
            <a:chExt cx="22564038" cy="6096000"/>
          </a:xfrm>
        </p:grpSpPr>
        <p:sp>
          <p:nvSpPr>
            <p:cNvPr id="3382" name="Google Shape;3382;p267"/>
            <p:cNvSpPr/>
            <p:nvPr/>
          </p:nvSpPr>
          <p:spPr>
            <a:xfrm rot="-5400000" flipH="1">
              <a:off x="-1859140" y="2098460"/>
              <a:ext cx="5652450" cy="1934172"/>
            </a:xfrm>
            <a:custGeom>
              <a:avLst/>
              <a:gdLst/>
              <a:ahLst/>
              <a:cxnLst/>
              <a:rect l="l" t="t" r="r" b="b"/>
              <a:pathLst>
                <a:path w="21600" h="21600" extrusionOk="0">
                  <a:moveTo>
                    <a:pt x="0" y="21600"/>
                  </a:moveTo>
                  <a:lnTo>
                    <a:pt x="9270" y="0"/>
                  </a:lnTo>
                  <a:lnTo>
                    <a:pt x="12330" y="0"/>
                  </a:lnTo>
                  <a:lnTo>
                    <a:pt x="21600" y="21600"/>
                  </a:lnTo>
                  <a:close/>
                </a:path>
              </a:pathLst>
            </a:custGeom>
            <a:gradFill>
              <a:gsLst>
                <a:gs pos="0">
                  <a:srgbClr val="FFFFFF">
                    <a:alpha val="0"/>
                  </a:srgbClr>
                </a:gs>
                <a:gs pos="100000">
                  <a:srgbClr val="737373"/>
                </a:gs>
              </a:gsLst>
              <a:lin ang="540001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0" i="0" u="none" strike="noStrike" cap="none">
                <a:solidFill>
                  <a:srgbClr val="000000"/>
                </a:solidFill>
                <a:latin typeface="Inter Light"/>
                <a:ea typeface="Inter Light"/>
                <a:cs typeface="Inter Light"/>
                <a:sym typeface="Inter Light"/>
              </a:endParaRPr>
            </a:p>
          </p:txBody>
        </p:sp>
        <p:sp>
          <p:nvSpPr>
            <p:cNvPr id="3383" name="Google Shape;3383;p267"/>
            <p:cNvSpPr/>
            <p:nvPr/>
          </p:nvSpPr>
          <p:spPr>
            <a:xfrm rot="5400000">
              <a:off x="18753176" y="2080918"/>
              <a:ext cx="5687550" cy="1934172"/>
            </a:xfrm>
            <a:custGeom>
              <a:avLst/>
              <a:gdLst/>
              <a:ahLst/>
              <a:cxnLst/>
              <a:rect l="l" t="t" r="r" b="b"/>
              <a:pathLst>
                <a:path w="21600" h="21600" extrusionOk="0">
                  <a:moveTo>
                    <a:pt x="0" y="21600"/>
                  </a:moveTo>
                  <a:lnTo>
                    <a:pt x="9270" y="0"/>
                  </a:lnTo>
                  <a:lnTo>
                    <a:pt x="12330" y="0"/>
                  </a:lnTo>
                  <a:lnTo>
                    <a:pt x="21600" y="21600"/>
                  </a:lnTo>
                  <a:close/>
                </a:path>
              </a:pathLst>
            </a:custGeom>
            <a:gradFill>
              <a:gsLst>
                <a:gs pos="0">
                  <a:srgbClr val="FFFFFF">
                    <a:alpha val="0"/>
                  </a:srgbClr>
                </a:gs>
                <a:gs pos="100000">
                  <a:srgbClr val="737373"/>
                </a:gs>
              </a:gsLst>
              <a:lin ang="540001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000" b="0" i="0" u="none" strike="noStrike" cap="none">
                <a:solidFill>
                  <a:srgbClr val="000000"/>
                </a:solidFill>
                <a:latin typeface="Inter Light"/>
                <a:ea typeface="Inter Light"/>
                <a:cs typeface="Inter Light"/>
                <a:sym typeface="Inter Light"/>
              </a:endParaRPr>
            </a:p>
          </p:txBody>
        </p:sp>
        <p:sp>
          <p:nvSpPr>
            <p:cNvPr id="3384" name="Google Shape;3384;p267"/>
            <p:cNvSpPr/>
            <p:nvPr/>
          </p:nvSpPr>
          <p:spPr>
            <a:xfrm>
              <a:off x="1245274" y="0"/>
              <a:ext cx="20038500" cy="6096000"/>
            </a:xfrm>
            <a:prstGeom prst="roundRect">
              <a:avLst>
                <a:gd name="adj" fmla="val 22446"/>
              </a:avLst>
            </a:prstGeom>
            <a:gradFill>
              <a:gsLst>
                <a:gs pos="0">
                  <a:srgbClr val="424242"/>
                </a:gs>
                <a:gs pos="100000">
                  <a:srgbClr val="010101"/>
                </a:gs>
              </a:gsLst>
              <a:lin ang="5400012" scaled="0"/>
            </a:gradFill>
            <a:ln w="1270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800" b="1" i="0" u="none" strike="noStrike" cap="none">
                <a:solidFill>
                  <a:srgbClr val="000000"/>
                </a:solidFill>
                <a:latin typeface="Inter"/>
                <a:ea typeface="Inter"/>
                <a:cs typeface="Inter"/>
                <a:sym typeface="Inter"/>
              </a:endParaRPr>
            </a:p>
          </p:txBody>
        </p:sp>
      </p:grpSp>
      <p:cxnSp>
        <p:nvCxnSpPr>
          <p:cNvPr id="3385" name="Google Shape;3385;p267"/>
          <p:cNvCxnSpPr/>
          <p:nvPr/>
        </p:nvCxnSpPr>
        <p:spPr>
          <a:xfrm rot="10800000">
            <a:off x="875124" y="3068533"/>
            <a:ext cx="1193700" cy="0"/>
          </a:xfrm>
          <a:prstGeom prst="straightConnector1">
            <a:avLst/>
          </a:prstGeom>
          <a:noFill/>
          <a:ln w="19050" cap="flat" cmpd="sng">
            <a:solidFill>
              <a:srgbClr val="A7A7A7"/>
            </a:solidFill>
            <a:prstDash val="solid"/>
            <a:miter lim="8000"/>
            <a:headEnd type="oval" w="med" len="med"/>
            <a:tailEnd type="none" w="sm" len="sm"/>
          </a:ln>
        </p:spPr>
      </p:cxnSp>
      <p:sp>
        <p:nvSpPr>
          <p:cNvPr id="3386" name="Google Shape;3386;p267"/>
          <p:cNvSpPr txBox="1"/>
          <p:nvPr/>
        </p:nvSpPr>
        <p:spPr>
          <a:xfrm>
            <a:off x="239606" y="2978998"/>
            <a:ext cx="544800" cy="230700"/>
          </a:xfrm>
          <a:prstGeom prst="rect">
            <a:avLst/>
          </a:prstGeom>
          <a:noFill/>
          <a:ln>
            <a:noFill/>
          </a:ln>
        </p:spPr>
        <p:txBody>
          <a:bodyPr spcFirstLastPara="1" wrap="square" lIns="22850" tIns="45700" rIns="22850" bIns="45700" anchor="t" anchorCtr="0">
            <a:spAutoFit/>
          </a:bodyPr>
          <a:lstStyle/>
          <a:p>
            <a:pPr marL="0" marR="0" lvl="0" indent="0" algn="r" rtl="0">
              <a:lnSpc>
                <a:spcPct val="100000"/>
              </a:lnSpc>
              <a:spcBef>
                <a:spcPts val="0"/>
              </a:spcBef>
              <a:spcAft>
                <a:spcPts val="0"/>
              </a:spcAft>
              <a:buNone/>
            </a:pPr>
            <a:r>
              <a:rPr lang="en-US" sz="900" b="0" i="0" u="none" strike="noStrike" cap="none">
                <a:solidFill>
                  <a:srgbClr val="FFFFFF"/>
                </a:solidFill>
                <a:latin typeface="Inter"/>
                <a:ea typeface="Inter"/>
                <a:cs typeface="Inter"/>
                <a:sym typeface="Inter"/>
              </a:rPr>
              <a:t>Switches</a:t>
            </a:r>
            <a:endParaRPr/>
          </a:p>
        </p:txBody>
      </p:sp>
      <p:cxnSp>
        <p:nvCxnSpPr>
          <p:cNvPr id="3387" name="Google Shape;3387;p267"/>
          <p:cNvCxnSpPr/>
          <p:nvPr/>
        </p:nvCxnSpPr>
        <p:spPr>
          <a:xfrm rot="10800000">
            <a:off x="875124" y="3592439"/>
            <a:ext cx="1193700" cy="0"/>
          </a:xfrm>
          <a:prstGeom prst="straightConnector1">
            <a:avLst/>
          </a:prstGeom>
          <a:noFill/>
          <a:ln w="19050" cap="flat" cmpd="sng">
            <a:solidFill>
              <a:srgbClr val="A7A7A7"/>
            </a:solidFill>
            <a:prstDash val="solid"/>
            <a:miter lim="8000"/>
            <a:headEnd type="oval" w="med" len="med"/>
            <a:tailEnd type="none" w="sm" len="sm"/>
          </a:ln>
        </p:spPr>
      </p:cxnSp>
      <p:cxnSp>
        <p:nvCxnSpPr>
          <p:cNvPr id="3388" name="Google Shape;3388;p267"/>
          <p:cNvCxnSpPr/>
          <p:nvPr/>
        </p:nvCxnSpPr>
        <p:spPr>
          <a:xfrm rot="10800000">
            <a:off x="884499" y="4063228"/>
            <a:ext cx="1174800" cy="0"/>
          </a:xfrm>
          <a:prstGeom prst="straightConnector1">
            <a:avLst/>
          </a:prstGeom>
          <a:noFill/>
          <a:ln w="19050" cap="flat" cmpd="sng">
            <a:solidFill>
              <a:srgbClr val="A7A7A7"/>
            </a:solidFill>
            <a:prstDash val="solid"/>
            <a:miter lim="8000"/>
            <a:headEnd type="oval" w="med" len="med"/>
            <a:tailEnd type="none" w="sm" len="sm"/>
          </a:ln>
        </p:spPr>
      </p:cxnSp>
      <p:sp>
        <p:nvSpPr>
          <p:cNvPr id="3389" name="Google Shape;3389;p267"/>
          <p:cNvSpPr txBox="1"/>
          <p:nvPr/>
        </p:nvSpPr>
        <p:spPr>
          <a:xfrm>
            <a:off x="239382" y="3502904"/>
            <a:ext cx="546300" cy="230700"/>
          </a:xfrm>
          <a:prstGeom prst="rect">
            <a:avLst/>
          </a:prstGeom>
          <a:noFill/>
          <a:ln>
            <a:noFill/>
          </a:ln>
        </p:spPr>
        <p:txBody>
          <a:bodyPr spcFirstLastPara="1" wrap="square" lIns="22850" tIns="45700" rIns="22850" bIns="45700" anchor="t" anchorCtr="0">
            <a:spAutoFit/>
          </a:bodyPr>
          <a:lstStyle/>
          <a:p>
            <a:pPr marL="0" marR="0" lvl="0" indent="0" algn="r" rtl="0">
              <a:lnSpc>
                <a:spcPct val="100000"/>
              </a:lnSpc>
              <a:spcBef>
                <a:spcPts val="0"/>
              </a:spcBef>
              <a:spcAft>
                <a:spcPts val="0"/>
              </a:spcAft>
              <a:buNone/>
            </a:pPr>
            <a:r>
              <a:rPr lang="en-US" sz="900" b="0" i="0" u="none" strike="noStrike" cap="none">
                <a:solidFill>
                  <a:srgbClr val="FFFFFF"/>
                </a:solidFill>
                <a:latin typeface="Inter"/>
                <a:ea typeface="Inter"/>
                <a:cs typeface="Inter"/>
                <a:sym typeface="Inter"/>
              </a:rPr>
              <a:t>Compute</a:t>
            </a:r>
            <a:endParaRPr/>
          </a:p>
        </p:txBody>
      </p:sp>
      <p:sp>
        <p:nvSpPr>
          <p:cNvPr id="3390" name="Google Shape;3390;p267"/>
          <p:cNvSpPr txBox="1"/>
          <p:nvPr/>
        </p:nvSpPr>
        <p:spPr>
          <a:xfrm>
            <a:off x="239310" y="3973693"/>
            <a:ext cx="477300" cy="230700"/>
          </a:xfrm>
          <a:prstGeom prst="rect">
            <a:avLst/>
          </a:prstGeom>
          <a:noFill/>
          <a:ln>
            <a:noFill/>
          </a:ln>
        </p:spPr>
        <p:txBody>
          <a:bodyPr spcFirstLastPara="1" wrap="square" lIns="22850" tIns="45700" rIns="22850" bIns="45700" anchor="t" anchorCtr="0">
            <a:spAutoFit/>
          </a:bodyPr>
          <a:lstStyle/>
          <a:p>
            <a:pPr marL="0" marR="0" lvl="0" indent="0" algn="r" rtl="0">
              <a:lnSpc>
                <a:spcPct val="100000"/>
              </a:lnSpc>
              <a:spcBef>
                <a:spcPts val="0"/>
              </a:spcBef>
              <a:spcAft>
                <a:spcPts val="0"/>
              </a:spcAft>
              <a:buNone/>
            </a:pPr>
            <a:r>
              <a:rPr lang="en-US" sz="900" b="0" i="0" u="none" strike="noStrike" cap="none">
                <a:solidFill>
                  <a:srgbClr val="FFFFFF"/>
                </a:solidFill>
                <a:latin typeface="Inter"/>
                <a:ea typeface="Inter"/>
                <a:cs typeface="Inter"/>
                <a:sym typeface="Inter"/>
              </a:rPr>
              <a:t>Storage</a:t>
            </a:r>
            <a:endParaRPr/>
          </a:p>
        </p:txBody>
      </p:sp>
      <p:sp>
        <p:nvSpPr>
          <p:cNvPr id="3391" name="Google Shape;3391;p267"/>
          <p:cNvSpPr/>
          <p:nvPr/>
        </p:nvSpPr>
        <p:spPr>
          <a:xfrm>
            <a:off x="2226326" y="3852223"/>
            <a:ext cx="1757700" cy="422100"/>
          </a:xfrm>
          <a:prstGeom prst="roundRect">
            <a:avLst>
              <a:gd name="adj" fmla="val 8580"/>
            </a:avLst>
          </a:prstGeom>
          <a:noFill/>
          <a:ln w="12700" cap="flat" cmpd="sng">
            <a:solidFill>
              <a:srgbClr val="545454"/>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sp>
        <p:nvSpPr>
          <p:cNvPr id="3392" name="Google Shape;3392;p267"/>
          <p:cNvSpPr/>
          <p:nvPr/>
        </p:nvSpPr>
        <p:spPr>
          <a:xfrm>
            <a:off x="2226326" y="3346019"/>
            <a:ext cx="1757700" cy="422100"/>
          </a:xfrm>
          <a:prstGeom prst="roundRect">
            <a:avLst>
              <a:gd name="adj" fmla="val 8580"/>
            </a:avLst>
          </a:prstGeom>
          <a:noFill/>
          <a:ln w="12700" cap="flat" cmpd="sng">
            <a:solidFill>
              <a:srgbClr val="545454"/>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sp>
        <p:nvSpPr>
          <p:cNvPr id="3393" name="Google Shape;3393;p267"/>
          <p:cNvSpPr/>
          <p:nvPr/>
        </p:nvSpPr>
        <p:spPr>
          <a:xfrm>
            <a:off x="2226326" y="2839814"/>
            <a:ext cx="1757700" cy="422100"/>
          </a:xfrm>
          <a:prstGeom prst="roundRect">
            <a:avLst>
              <a:gd name="adj" fmla="val 8580"/>
            </a:avLst>
          </a:prstGeom>
          <a:noFill/>
          <a:ln w="12700" cap="flat" cmpd="sng">
            <a:solidFill>
              <a:srgbClr val="545454"/>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sp>
        <p:nvSpPr>
          <p:cNvPr id="3394" name="Google Shape;3394;p267"/>
          <p:cNvSpPr/>
          <p:nvPr/>
        </p:nvSpPr>
        <p:spPr>
          <a:xfrm>
            <a:off x="2149786" y="2763274"/>
            <a:ext cx="1910700" cy="1587600"/>
          </a:xfrm>
          <a:prstGeom prst="roundRect">
            <a:avLst>
              <a:gd name="adj" fmla="val 4823"/>
            </a:avLst>
          </a:prstGeom>
          <a:noFill/>
          <a:ln w="12700" cap="flat" cmpd="sng">
            <a:solidFill>
              <a:srgbClr val="3E7E97"/>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l" rtl="0">
              <a:lnSpc>
                <a:spcPct val="100000"/>
              </a:lnSpc>
              <a:spcBef>
                <a:spcPts val="0"/>
              </a:spcBef>
              <a:spcAft>
                <a:spcPts val="0"/>
              </a:spcAft>
              <a:buNone/>
            </a:pPr>
            <a:endParaRPr sz="900" b="0" i="0" u="none" strike="noStrike" cap="none">
              <a:solidFill>
                <a:srgbClr val="FFFFFF"/>
              </a:solidFill>
              <a:latin typeface="Inter"/>
              <a:ea typeface="Inter"/>
              <a:cs typeface="Inter"/>
              <a:sym typeface="Inter"/>
            </a:endParaRPr>
          </a:p>
        </p:txBody>
      </p:sp>
      <p:grpSp>
        <p:nvGrpSpPr>
          <p:cNvPr id="3395" name="Google Shape;3395;p267"/>
          <p:cNvGrpSpPr/>
          <p:nvPr/>
        </p:nvGrpSpPr>
        <p:grpSpPr>
          <a:xfrm>
            <a:off x="6143588" y="2763274"/>
            <a:ext cx="1910700" cy="1587450"/>
            <a:chOff x="0" y="0"/>
            <a:chExt cx="3821400" cy="3174900"/>
          </a:xfrm>
        </p:grpSpPr>
        <p:pic>
          <p:nvPicPr>
            <p:cNvPr id="3396" name="Google Shape;3396;p267" descr="IBM-storage array.png"/>
            <p:cNvPicPr preferRelativeResize="0"/>
            <p:nvPr/>
          </p:nvPicPr>
          <p:blipFill rotWithShape="1">
            <a:blip r:embed="rId4">
              <a:alphaModFix/>
            </a:blip>
            <a:srcRect/>
            <a:stretch/>
          </p:blipFill>
          <p:spPr>
            <a:xfrm>
              <a:off x="455928" y="2345907"/>
              <a:ext cx="2892887" cy="508001"/>
            </a:xfrm>
            <a:prstGeom prst="rect">
              <a:avLst/>
            </a:prstGeom>
            <a:noFill/>
            <a:ln>
              <a:noFill/>
            </a:ln>
          </p:spPr>
        </p:pic>
        <p:pic>
          <p:nvPicPr>
            <p:cNvPr id="3397" name="Google Shape;3397;p267" descr="switch.png"/>
            <p:cNvPicPr preferRelativeResize="0"/>
            <p:nvPr/>
          </p:nvPicPr>
          <p:blipFill rotWithShape="1">
            <a:blip r:embed="rId5">
              <a:alphaModFix/>
            </a:blip>
            <a:srcRect/>
            <a:stretch/>
          </p:blipFill>
          <p:spPr>
            <a:xfrm>
              <a:off x="464196" y="327571"/>
              <a:ext cx="2892887" cy="495040"/>
            </a:xfrm>
            <a:prstGeom prst="rect">
              <a:avLst/>
            </a:prstGeom>
            <a:noFill/>
            <a:ln>
              <a:noFill/>
            </a:ln>
          </p:spPr>
        </p:pic>
        <p:grpSp>
          <p:nvGrpSpPr>
            <p:cNvPr id="3398" name="Google Shape;3398;p267"/>
            <p:cNvGrpSpPr/>
            <p:nvPr/>
          </p:nvGrpSpPr>
          <p:grpSpPr>
            <a:xfrm>
              <a:off x="464196" y="1363001"/>
              <a:ext cx="2892885" cy="448999"/>
              <a:chOff x="0" y="0"/>
              <a:chExt cx="2892885" cy="448999"/>
            </a:xfrm>
          </p:grpSpPr>
          <p:pic>
            <p:nvPicPr>
              <p:cNvPr id="3399" name="Google Shape;3399;p267" descr="Google Shape;3339;p151"/>
              <p:cNvPicPr preferRelativeResize="0"/>
              <p:nvPr/>
            </p:nvPicPr>
            <p:blipFill rotWithShape="1">
              <a:blip r:embed="rId6">
                <a:alphaModFix/>
              </a:blip>
              <a:srcRect/>
              <a:stretch/>
            </p:blipFill>
            <p:spPr>
              <a:xfrm>
                <a:off x="0" y="0"/>
                <a:ext cx="2892885" cy="448999"/>
              </a:xfrm>
              <a:prstGeom prst="rect">
                <a:avLst/>
              </a:prstGeom>
              <a:noFill/>
              <a:ln>
                <a:noFill/>
              </a:ln>
            </p:spPr>
          </p:pic>
          <p:sp>
            <p:nvSpPr>
              <p:cNvPr id="3400" name="Google Shape;3400;p267"/>
              <p:cNvSpPr/>
              <p:nvPr/>
            </p:nvSpPr>
            <p:spPr>
              <a:xfrm rot="10800000">
                <a:off x="732380" y="255841"/>
                <a:ext cx="102168" cy="31536"/>
              </a:xfrm>
              <a:custGeom>
                <a:avLst/>
                <a:gdLst/>
                <a:ahLst/>
                <a:cxnLst/>
                <a:rect l="l" t="t" r="r" b="b"/>
                <a:pathLst>
                  <a:path w="21600" h="21600" extrusionOk="0">
                    <a:moveTo>
                      <a:pt x="0" y="21600"/>
                    </a:moveTo>
                    <a:lnTo>
                      <a:pt x="2824" y="0"/>
                    </a:lnTo>
                    <a:lnTo>
                      <a:pt x="18776" y="0"/>
                    </a:lnTo>
                    <a:lnTo>
                      <a:pt x="21600" y="21600"/>
                    </a:lnTo>
                    <a:close/>
                  </a:path>
                </a:pathLst>
              </a:custGeom>
              <a:solidFill>
                <a:srgbClr val="FE5000"/>
              </a:solidFill>
              <a:ln w="9525" cap="flat" cmpd="sng">
                <a:solidFill>
                  <a:srgbClr val="FE5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401" name="Google Shape;3401;p267"/>
              <p:cNvSpPr/>
              <p:nvPr/>
            </p:nvSpPr>
            <p:spPr>
              <a:xfrm>
                <a:off x="2766981" y="386545"/>
                <a:ext cx="66600" cy="48900"/>
              </a:xfrm>
              <a:prstGeom prst="rect">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grpSp>
        <p:sp>
          <p:nvSpPr>
            <p:cNvPr id="3402" name="Google Shape;3402;p267"/>
            <p:cNvSpPr/>
            <p:nvPr/>
          </p:nvSpPr>
          <p:spPr>
            <a:xfrm>
              <a:off x="0" y="0"/>
              <a:ext cx="3821400" cy="3174900"/>
            </a:xfrm>
            <a:prstGeom prst="roundRect">
              <a:avLst>
                <a:gd name="adj" fmla="val 4823"/>
              </a:avLst>
            </a:prstGeom>
            <a:no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grpSp>
      <p:grpSp>
        <p:nvGrpSpPr>
          <p:cNvPr id="3403" name="Google Shape;3403;p267"/>
          <p:cNvGrpSpPr/>
          <p:nvPr/>
        </p:nvGrpSpPr>
        <p:grpSpPr>
          <a:xfrm>
            <a:off x="4146687" y="2763274"/>
            <a:ext cx="1910700" cy="1587450"/>
            <a:chOff x="0" y="0"/>
            <a:chExt cx="3821400" cy="3174900"/>
          </a:xfrm>
        </p:grpSpPr>
        <p:grpSp>
          <p:nvGrpSpPr>
            <p:cNvPr id="3404" name="Google Shape;3404;p267"/>
            <p:cNvGrpSpPr/>
            <p:nvPr/>
          </p:nvGrpSpPr>
          <p:grpSpPr>
            <a:xfrm>
              <a:off x="468331" y="1363001"/>
              <a:ext cx="2892885" cy="448999"/>
              <a:chOff x="0" y="0"/>
              <a:chExt cx="2892885" cy="448999"/>
            </a:xfrm>
          </p:grpSpPr>
          <p:pic>
            <p:nvPicPr>
              <p:cNvPr id="3405" name="Google Shape;3405;p267" descr="Google Shape;3339;p151"/>
              <p:cNvPicPr preferRelativeResize="0"/>
              <p:nvPr/>
            </p:nvPicPr>
            <p:blipFill rotWithShape="1">
              <a:blip r:embed="rId6">
                <a:alphaModFix/>
              </a:blip>
              <a:srcRect/>
              <a:stretch/>
            </p:blipFill>
            <p:spPr>
              <a:xfrm>
                <a:off x="0" y="0"/>
                <a:ext cx="2892885" cy="448999"/>
              </a:xfrm>
              <a:prstGeom prst="rect">
                <a:avLst/>
              </a:prstGeom>
              <a:noFill/>
              <a:ln>
                <a:noFill/>
              </a:ln>
            </p:spPr>
          </p:pic>
          <p:sp>
            <p:nvSpPr>
              <p:cNvPr id="3406" name="Google Shape;3406;p267"/>
              <p:cNvSpPr/>
              <p:nvPr/>
            </p:nvSpPr>
            <p:spPr>
              <a:xfrm rot="10800000">
                <a:off x="732380" y="255841"/>
                <a:ext cx="102168" cy="31536"/>
              </a:xfrm>
              <a:custGeom>
                <a:avLst/>
                <a:gdLst/>
                <a:ahLst/>
                <a:cxnLst/>
                <a:rect l="l" t="t" r="r" b="b"/>
                <a:pathLst>
                  <a:path w="21600" h="21600" extrusionOk="0">
                    <a:moveTo>
                      <a:pt x="0" y="21600"/>
                    </a:moveTo>
                    <a:lnTo>
                      <a:pt x="2824" y="0"/>
                    </a:lnTo>
                    <a:lnTo>
                      <a:pt x="18776" y="0"/>
                    </a:lnTo>
                    <a:lnTo>
                      <a:pt x="21600" y="21600"/>
                    </a:lnTo>
                    <a:close/>
                  </a:path>
                </a:pathLst>
              </a:custGeom>
              <a:solidFill>
                <a:srgbClr val="FE5000"/>
              </a:solidFill>
              <a:ln w="9525" cap="flat" cmpd="sng">
                <a:solidFill>
                  <a:srgbClr val="FE5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407" name="Google Shape;3407;p267"/>
              <p:cNvSpPr/>
              <p:nvPr/>
            </p:nvSpPr>
            <p:spPr>
              <a:xfrm>
                <a:off x="2766981" y="386545"/>
                <a:ext cx="66600" cy="48900"/>
              </a:xfrm>
              <a:prstGeom prst="rect">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grpSp>
        <p:pic>
          <p:nvPicPr>
            <p:cNvPr id="3408" name="Google Shape;3408;p267" descr="Netapp-storage array.png"/>
            <p:cNvPicPr preferRelativeResize="0"/>
            <p:nvPr/>
          </p:nvPicPr>
          <p:blipFill rotWithShape="1">
            <a:blip r:embed="rId7">
              <a:alphaModFix/>
            </a:blip>
            <a:srcRect/>
            <a:stretch/>
          </p:blipFill>
          <p:spPr>
            <a:xfrm>
              <a:off x="468331" y="2345907"/>
              <a:ext cx="2892887" cy="508001"/>
            </a:xfrm>
            <a:prstGeom prst="rect">
              <a:avLst/>
            </a:prstGeom>
            <a:noFill/>
            <a:ln>
              <a:noFill/>
            </a:ln>
          </p:spPr>
        </p:pic>
        <p:pic>
          <p:nvPicPr>
            <p:cNvPr id="3409" name="Google Shape;3409;p267" descr="switch.png"/>
            <p:cNvPicPr preferRelativeResize="0"/>
            <p:nvPr/>
          </p:nvPicPr>
          <p:blipFill rotWithShape="1">
            <a:blip r:embed="rId5">
              <a:alphaModFix/>
            </a:blip>
            <a:srcRect/>
            <a:stretch/>
          </p:blipFill>
          <p:spPr>
            <a:xfrm>
              <a:off x="468331" y="327571"/>
              <a:ext cx="2892887" cy="495040"/>
            </a:xfrm>
            <a:prstGeom prst="rect">
              <a:avLst/>
            </a:prstGeom>
            <a:noFill/>
            <a:ln>
              <a:noFill/>
            </a:ln>
          </p:spPr>
        </p:pic>
        <p:sp>
          <p:nvSpPr>
            <p:cNvPr id="3410" name="Google Shape;3410;p267"/>
            <p:cNvSpPr/>
            <p:nvPr/>
          </p:nvSpPr>
          <p:spPr>
            <a:xfrm>
              <a:off x="0" y="0"/>
              <a:ext cx="3821400" cy="3174900"/>
            </a:xfrm>
            <a:prstGeom prst="roundRect">
              <a:avLst>
                <a:gd name="adj" fmla="val 4823"/>
              </a:avLst>
            </a:prstGeom>
            <a:no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grpSp>
      <p:grpSp>
        <p:nvGrpSpPr>
          <p:cNvPr id="3411" name="Google Shape;3411;p267"/>
          <p:cNvGrpSpPr/>
          <p:nvPr/>
        </p:nvGrpSpPr>
        <p:grpSpPr>
          <a:xfrm>
            <a:off x="8134288" y="2763274"/>
            <a:ext cx="1910700" cy="1587450"/>
            <a:chOff x="0" y="0"/>
            <a:chExt cx="3821400" cy="3174900"/>
          </a:xfrm>
        </p:grpSpPr>
        <p:pic>
          <p:nvPicPr>
            <p:cNvPr id="3412" name="Google Shape;3412;p267" descr="Wahwhey-storage array.png"/>
            <p:cNvPicPr preferRelativeResize="0"/>
            <p:nvPr/>
          </p:nvPicPr>
          <p:blipFill rotWithShape="1">
            <a:blip r:embed="rId8">
              <a:alphaModFix/>
            </a:blip>
            <a:srcRect/>
            <a:stretch/>
          </p:blipFill>
          <p:spPr>
            <a:xfrm>
              <a:off x="488835" y="2345907"/>
              <a:ext cx="2893218" cy="508001"/>
            </a:xfrm>
            <a:prstGeom prst="rect">
              <a:avLst/>
            </a:prstGeom>
            <a:noFill/>
            <a:ln>
              <a:noFill/>
            </a:ln>
          </p:spPr>
        </p:pic>
        <p:pic>
          <p:nvPicPr>
            <p:cNvPr id="3413" name="Google Shape;3413;p267" descr="switch.png"/>
            <p:cNvPicPr preferRelativeResize="0"/>
            <p:nvPr/>
          </p:nvPicPr>
          <p:blipFill rotWithShape="1">
            <a:blip r:embed="rId5">
              <a:alphaModFix/>
            </a:blip>
            <a:srcRect/>
            <a:stretch/>
          </p:blipFill>
          <p:spPr>
            <a:xfrm>
              <a:off x="488999" y="327571"/>
              <a:ext cx="2892887" cy="495040"/>
            </a:xfrm>
            <a:prstGeom prst="rect">
              <a:avLst/>
            </a:prstGeom>
            <a:noFill/>
            <a:ln>
              <a:noFill/>
            </a:ln>
          </p:spPr>
        </p:pic>
        <p:grpSp>
          <p:nvGrpSpPr>
            <p:cNvPr id="3414" name="Google Shape;3414;p267"/>
            <p:cNvGrpSpPr/>
            <p:nvPr/>
          </p:nvGrpSpPr>
          <p:grpSpPr>
            <a:xfrm>
              <a:off x="497103" y="1363001"/>
              <a:ext cx="2892885" cy="448999"/>
              <a:chOff x="0" y="0"/>
              <a:chExt cx="2892885" cy="448999"/>
            </a:xfrm>
          </p:grpSpPr>
          <p:pic>
            <p:nvPicPr>
              <p:cNvPr id="3415" name="Google Shape;3415;p267" descr="Google Shape;3339;p151"/>
              <p:cNvPicPr preferRelativeResize="0"/>
              <p:nvPr/>
            </p:nvPicPr>
            <p:blipFill rotWithShape="1">
              <a:blip r:embed="rId6">
                <a:alphaModFix/>
              </a:blip>
              <a:srcRect/>
              <a:stretch/>
            </p:blipFill>
            <p:spPr>
              <a:xfrm>
                <a:off x="0" y="0"/>
                <a:ext cx="2892885" cy="448999"/>
              </a:xfrm>
              <a:prstGeom prst="rect">
                <a:avLst/>
              </a:prstGeom>
              <a:noFill/>
              <a:ln>
                <a:noFill/>
              </a:ln>
            </p:spPr>
          </p:pic>
          <p:sp>
            <p:nvSpPr>
              <p:cNvPr id="3416" name="Google Shape;3416;p267"/>
              <p:cNvSpPr/>
              <p:nvPr/>
            </p:nvSpPr>
            <p:spPr>
              <a:xfrm rot="10800000">
                <a:off x="732380" y="255841"/>
                <a:ext cx="102168" cy="31536"/>
              </a:xfrm>
              <a:custGeom>
                <a:avLst/>
                <a:gdLst/>
                <a:ahLst/>
                <a:cxnLst/>
                <a:rect l="l" t="t" r="r" b="b"/>
                <a:pathLst>
                  <a:path w="21600" h="21600" extrusionOk="0">
                    <a:moveTo>
                      <a:pt x="0" y="21600"/>
                    </a:moveTo>
                    <a:lnTo>
                      <a:pt x="2824" y="0"/>
                    </a:lnTo>
                    <a:lnTo>
                      <a:pt x="18776" y="0"/>
                    </a:lnTo>
                    <a:lnTo>
                      <a:pt x="21600" y="21600"/>
                    </a:lnTo>
                    <a:close/>
                  </a:path>
                </a:pathLst>
              </a:custGeom>
              <a:solidFill>
                <a:srgbClr val="FE5000"/>
              </a:solidFill>
              <a:ln w="9525" cap="flat" cmpd="sng">
                <a:solidFill>
                  <a:srgbClr val="FE5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417" name="Google Shape;3417;p267"/>
              <p:cNvSpPr/>
              <p:nvPr/>
            </p:nvSpPr>
            <p:spPr>
              <a:xfrm>
                <a:off x="2766981" y="386545"/>
                <a:ext cx="66600" cy="48900"/>
              </a:xfrm>
              <a:prstGeom prst="rect">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grpSp>
        <p:sp>
          <p:nvSpPr>
            <p:cNvPr id="3418" name="Google Shape;3418;p267"/>
            <p:cNvSpPr/>
            <p:nvPr/>
          </p:nvSpPr>
          <p:spPr>
            <a:xfrm>
              <a:off x="0" y="0"/>
              <a:ext cx="3821400" cy="3174900"/>
            </a:xfrm>
            <a:prstGeom prst="roundRect">
              <a:avLst>
                <a:gd name="adj" fmla="val 4823"/>
              </a:avLst>
            </a:prstGeom>
            <a:no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grpSp>
      <p:grpSp>
        <p:nvGrpSpPr>
          <p:cNvPr id="3419" name="Google Shape;3419;p267"/>
          <p:cNvGrpSpPr/>
          <p:nvPr/>
        </p:nvGrpSpPr>
        <p:grpSpPr>
          <a:xfrm>
            <a:off x="2226326" y="2441012"/>
            <a:ext cx="7742100" cy="251100"/>
            <a:chOff x="0" y="0"/>
            <a:chExt cx="15484200" cy="502200"/>
          </a:xfrm>
        </p:grpSpPr>
        <p:sp>
          <p:nvSpPr>
            <p:cNvPr id="3420" name="Google Shape;3420;p267"/>
            <p:cNvSpPr/>
            <p:nvPr/>
          </p:nvSpPr>
          <p:spPr>
            <a:xfrm>
              <a:off x="0" y="0"/>
              <a:ext cx="15484200" cy="502200"/>
            </a:xfrm>
            <a:prstGeom prst="roundRect">
              <a:avLst>
                <a:gd name="adj" fmla="val 14419"/>
              </a:avLst>
            </a:prstGeom>
            <a:gradFill>
              <a:gsLst>
                <a:gs pos="0">
                  <a:srgbClr val="0E3041"/>
                </a:gs>
                <a:gs pos="100000">
                  <a:srgbClr val="000000"/>
                </a:gs>
              </a:gsLst>
              <a:lin ang="5400012" scaled="0"/>
            </a:gradFill>
            <a:ln w="12700" cap="flat" cmpd="sng">
              <a:solidFill>
                <a:srgbClr val="09233B"/>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Inter"/>
                <a:ea typeface="Inter"/>
                <a:cs typeface="Inter"/>
                <a:sym typeface="Inter"/>
              </a:endParaRPr>
            </a:p>
          </p:txBody>
        </p:sp>
        <p:grpSp>
          <p:nvGrpSpPr>
            <p:cNvPr id="3421" name="Google Shape;3421;p267"/>
            <p:cNvGrpSpPr/>
            <p:nvPr/>
          </p:nvGrpSpPr>
          <p:grpSpPr>
            <a:xfrm>
              <a:off x="244936" y="136353"/>
              <a:ext cx="1377000" cy="229500"/>
              <a:chOff x="0" y="0"/>
              <a:chExt cx="1377000" cy="229500"/>
            </a:xfrm>
          </p:grpSpPr>
          <p:sp>
            <p:nvSpPr>
              <p:cNvPr id="3422" name="Google Shape;3422;p267"/>
              <p:cNvSpPr/>
              <p:nvPr/>
            </p:nvSpPr>
            <p:spPr>
              <a:xfrm>
                <a:off x="0" y="0"/>
                <a:ext cx="1377000" cy="229500"/>
              </a:xfrm>
              <a:prstGeom prst="roundRect">
                <a:avLst>
                  <a:gd name="adj" fmla="val 50000"/>
                </a:avLst>
              </a:prstGeom>
              <a:solidFill>
                <a:srgbClr val="3E7D97"/>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grpSp>
            <p:nvGrpSpPr>
              <p:cNvPr id="3423" name="Google Shape;3423;p267"/>
              <p:cNvGrpSpPr/>
              <p:nvPr/>
            </p:nvGrpSpPr>
            <p:grpSpPr>
              <a:xfrm>
                <a:off x="129932" y="64053"/>
                <a:ext cx="1095265" cy="101400"/>
                <a:chOff x="0" y="0"/>
                <a:chExt cx="1095265" cy="101400"/>
              </a:xfrm>
            </p:grpSpPr>
            <p:sp>
              <p:nvSpPr>
                <p:cNvPr id="3424" name="Google Shape;3424;p267"/>
                <p:cNvSpPr/>
                <p:nvPr/>
              </p:nvSpPr>
              <p:spPr>
                <a:xfrm>
                  <a:off x="0" y="0"/>
                  <a:ext cx="101400" cy="101400"/>
                </a:xfrm>
                <a:prstGeom prst="ellipse">
                  <a:avLst/>
                </a:prstGeom>
                <a:noFill/>
                <a:ln w="50800" cap="flat" cmpd="sng">
                  <a:solidFill>
                    <a:srgbClr val="195473"/>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25" name="Google Shape;3425;p267"/>
                <p:cNvCxnSpPr/>
                <p:nvPr/>
              </p:nvCxnSpPr>
              <p:spPr>
                <a:xfrm>
                  <a:off x="204459" y="50700"/>
                  <a:ext cx="183900" cy="0"/>
                </a:xfrm>
                <a:prstGeom prst="straightConnector1">
                  <a:avLst/>
                </a:prstGeom>
                <a:noFill/>
                <a:ln w="50800" cap="flat" cmpd="sng">
                  <a:solidFill>
                    <a:srgbClr val="195473"/>
                  </a:solidFill>
                  <a:prstDash val="solid"/>
                  <a:miter lim="800000"/>
                  <a:headEnd type="none" w="sm" len="sm"/>
                  <a:tailEnd type="none" w="sm" len="sm"/>
                </a:ln>
              </p:spPr>
            </p:cxnSp>
            <p:cxnSp>
              <p:nvCxnSpPr>
                <p:cNvPr id="3426" name="Google Shape;3426;p267"/>
                <p:cNvCxnSpPr/>
                <p:nvPr/>
              </p:nvCxnSpPr>
              <p:spPr>
                <a:xfrm>
                  <a:off x="463944" y="50700"/>
                  <a:ext cx="372000" cy="0"/>
                </a:xfrm>
                <a:prstGeom prst="straightConnector1">
                  <a:avLst/>
                </a:prstGeom>
                <a:noFill/>
                <a:ln w="50800" cap="flat" cmpd="sng">
                  <a:solidFill>
                    <a:srgbClr val="195473"/>
                  </a:solidFill>
                  <a:prstDash val="solid"/>
                  <a:miter lim="800000"/>
                  <a:headEnd type="none" w="sm" len="sm"/>
                  <a:tailEnd type="none" w="sm" len="sm"/>
                </a:ln>
              </p:spPr>
            </p:cxnSp>
            <p:cxnSp>
              <p:nvCxnSpPr>
                <p:cNvPr id="3427" name="Google Shape;3427;p267"/>
                <p:cNvCxnSpPr/>
                <p:nvPr/>
              </p:nvCxnSpPr>
              <p:spPr>
                <a:xfrm>
                  <a:off x="911365" y="50700"/>
                  <a:ext cx="183900" cy="0"/>
                </a:xfrm>
                <a:prstGeom prst="straightConnector1">
                  <a:avLst/>
                </a:prstGeom>
                <a:noFill/>
                <a:ln w="50800" cap="flat" cmpd="sng">
                  <a:solidFill>
                    <a:srgbClr val="195473"/>
                  </a:solidFill>
                  <a:prstDash val="solid"/>
                  <a:miter lim="800000"/>
                  <a:headEnd type="none" w="sm" len="sm"/>
                  <a:tailEnd type="none" w="sm" len="sm"/>
                </a:ln>
              </p:spPr>
            </p:cxnSp>
          </p:grpSp>
        </p:grpSp>
        <p:grpSp>
          <p:nvGrpSpPr>
            <p:cNvPr id="3428" name="Google Shape;3428;p267"/>
            <p:cNvGrpSpPr/>
            <p:nvPr/>
          </p:nvGrpSpPr>
          <p:grpSpPr>
            <a:xfrm>
              <a:off x="1946408" y="136353"/>
              <a:ext cx="1377000" cy="229500"/>
              <a:chOff x="0" y="0"/>
              <a:chExt cx="1377000" cy="229500"/>
            </a:xfrm>
          </p:grpSpPr>
          <p:sp>
            <p:nvSpPr>
              <p:cNvPr id="3429" name="Google Shape;3429;p267"/>
              <p:cNvSpPr/>
              <p:nvPr/>
            </p:nvSpPr>
            <p:spPr>
              <a:xfrm>
                <a:off x="0" y="0"/>
                <a:ext cx="1377000" cy="229500"/>
              </a:xfrm>
              <a:prstGeom prst="roundRect">
                <a:avLst>
                  <a:gd name="adj" fmla="val 50000"/>
                </a:avLst>
              </a:prstGeom>
              <a:solidFill>
                <a:srgbClr val="606060"/>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sp>
            <p:nvSpPr>
              <p:cNvPr id="3430" name="Google Shape;3430;p267"/>
              <p:cNvSpPr/>
              <p:nvPr/>
            </p:nvSpPr>
            <p:spPr>
              <a:xfrm>
                <a:off x="129932" y="64053"/>
                <a:ext cx="101400" cy="101400"/>
              </a:xfrm>
              <a:prstGeom prst="ellipse">
                <a:avLst/>
              </a:prstGeom>
              <a:noFill/>
              <a:ln w="50800" cap="flat" cmpd="sng">
                <a:solidFill>
                  <a:srgbClr val="2C2C2C"/>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31" name="Google Shape;3431;p267"/>
              <p:cNvCxnSpPr/>
              <p:nvPr/>
            </p:nvCxnSpPr>
            <p:spPr>
              <a:xfrm>
                <a:off x="334392" y="114753"/>
                <a:ext cx="183900" cy="0"/>
              </a:xfrm>
              <a:prstGeom prst="straightConnector1">
                <a:avLst/>
              </a:prstGeom>
              <a:noFill/>
              <a:ln w="50800" cap="flat" cmpd="sng">
                <a:solidFill>
                  <a:srgbClr val="2C2C2C"/>
                </a:solidFill>
                <a:prstDash val="solid"/>
                <a:miter lim="800000"/>
                <a:headEnd type="none" w="sm" len="sm"/>
                <a:tailEnd type="none" w="sm" len="sm"/>
              </a:ln>
            </p:spPr>
          </p:cxnSp>
          <p:cxnSp>
            <p:nvCxnSpPr>
              <p:cNvPr id="3432" name="Google Shape;3432;p267"/>
              <p:cNvCxnSpPr/>
              <p:nvPr/>
            </p:nvCxnSpPr>
            <p:spPr>
              <a:xfrm>
                <a:off x="590317" y="114753"/>
                <a:ext cx="372000" cy="0"/>
              </a:xfrm>
              <a:prstGeom prst="straightConnector1">
                <a:avLst/>
              </a:prstGeom>
              <a:noFill/>
              <a:ln w="50800" cap="flat" cmpd="sng">
                <a:solidFill>
                  <a:srgbClr val="2C2C2C"/>
                </a:solidFill>
                <a:prstDash val="solid"/>
                <a:miter lim="800000"/>
                <a:headEnd type="none" w="sm" len="sm"/>
                <a:tailEnd type="none" w="sm" len="sm"/>
              </a:ln>
            </p:spPr>
          </p:cxnSp>
          <p:cxnSp>
            <p:nvCxnSpPr>
              <p:cNvPr id="3433" name="Google Shape;3433;p267"/>
              <p:cNvCxnSpPr/>
              <p:nvPr/>
            </p:nvCxnSpPr>
            <p:spPr>
              <a:xfrm>
                <a:off x="1041297" y="114753"/>
                <a:ext cx="183900" cy="0"/>
              </a:xfrm>
              <a:prstGeom prst="straightConnector1">
                <a:avLst/>
              </a:prstGeom>
              <a:noFill/>
              <a:ln w="50800" cap="flat" cmpd="sng">
                <a:solidFill>
                  <a:srgbClr val="2C2C2C"/>
                </a:solidFill>
                <a:prstDash val="solid"/>
                <a:miter lim="800000"/>
                <a:headEnd type="none" w="sm" len="sm"/>
                <a:tailEnd type="none" w="sm" len="sm"/>
              </a:ln>
            </p:spPr>
          </p:cxnSp>
        </p:grpSp>
        <p:grpSp>
          <p:nvGrpSpPr>
            <p:cNvPr id="3434" name="Google Shape;3434;p267"/>
            <p:cNvGrpSpPr/>
            <p:nvPr/>
          </p:nvGrpSpPr>
          <p:grpSpPr>
            <a:xfrm>
              <a:off x="3647880" y="136353"/>
              <a:ext cx="1377000" cy="229500"/>
              <a:chOff x="0" y="0"/>
              <a:chExt cx="1377000" cy="229500"/>
            </a:xfrm>
          </p:grpSpPr>
          <p:sp>
            <p:nvSpPr>
              <p:cNvPr id="3435" name="Google Shape;3435;p267"/>
              <p:cNvSpPr/>
              <p:nvPr/>
            </p:nvSpPr>
            <p:spPr>
              <a:xfrm>
                <a:off x="0" y="0"/>
                <a:ext cx="1377000" cy="229500"/>
              </a:xfrm>
              <a:prstGeom prst="roundRect">
                <a:avLst>
                  <a:gd name="adj" fmla="val 50000"/>
                </a:avLst>
              </a:prstGeom>
              <a:solidFill>
                <a:srgbClr val="3E7D97"/>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grpSp>
            <p:nvGrpSpPr>
              <p:cNvPr id="3436" name="Google Shape;3436;p267"/>
              <p:cNvGrpSpPr/>
              <p:nvPr/>
            </p:nvGrpSpPr>
            <p:grpSpPr>
              <a:xfrm>
                <a:off x="129932" y="64053"/>
                <a:ext cx="1095265" cy="101400"/>
                <a:chOff x="0" y="0"/>
                <a:chExt cx="1095265" cy="101400"/>
              </a:xfrm>
            </p:grpSpPr>
            <p:sp>
              <p:nvSpPr>
                <p:cNvPr id="3437" name="Google Shape;3437;p267"/>
                <p:cNvSpPr/>
                <p:nvPr/>
              </p:nvSpPr>
              <p:spPr>
                <a:xfrm>
                  <a:off x="0" y="0"/>
                  <a:ext cx="101400" cy="101400"/>
                </a:xfrm>
                <a:prstGeom prst="ellipse">
                  <a:avLst/>
                </a:prstGeom>
                <a:noFill/>
                <a:ln w="50800" cap="flat" cmpd="sng">
                  <a:solidFill>
                    <a:srgbClr val="195473"/>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38" name="Google Shape;3438;p267"/>
                <p:cNvCxnSpPr/>
                <p:nvPr/>
              </p:nvCxnSpPr>
              <p:spPr>
                <a:xfrm>
                  <a:off x="204459" y="50700"/>
                  <a:ext cx="183900" cy="0"/>
                </a:xfrm>
                <a:prstGeom prst="straightConnector1">
                  <a:avLst/>
                </a:prstGeom>
                <a:noFill/>
                <a:ln w="50800" cap="flat" cmpd="sng">
                  <a:solidFill>
                    <a:srgbClr val="195473"/>
                  </a:solidFill>
                  <a:prstDash val="solid"/>
                  <a:miter lim="800000"/>
                  <a:headEnd type="none" w="sm" len="sm"/>
                  <a:tailEnd type="none" w="sm" len="sm"/>
                </a:ln>
              </p:spPr>
            </p:cxnSp>
            <p:cxnSp>
              <p:nvCxnSpPr>
                <p:cNvPr id="3439" name="Google Shape;3439;p267"/>
                <p:cNvCxnSpPr/>
                <p:nvPr/>
              </p:nvCxnSpPr>
              <p:spPr>
                <a:xfrm>
                  <a:off x="460384" y="50700"/>
                  <a:ext cx="372000" cy="0"/>
                </a:xfrm>
                <a:prstGeom prst="straightConnector1">
                  <a:avLst/>
                </a:prstGeom>
                <a:noFill/>
                <a:ln w="50800" cap="flat" cmpd="sng">
                  <a:solidFill>
                    <a:srgbClr val="195473"/>
                  </a:solidFill>
                  <a:prstDash val="solid"/>
                  <a:miter lim="800000"/>
                  <a:headEnd type="none" w="sm" len="sm"/>
                  <a:tailEnd type="none" w="sm" len="sm"/>
                </a:ln>
              </p:spPr>
            </p:cxnSp>
            <p:cxnSp>
              <p:nvCxnSpPr>
                <p:cNvPr id="3440" name="Google Shape;3440;p267"/>
                <p:cNvCxnSpPr/>
                <p:nvPr/>
              </p:nvCxnSpPr>
              <p:spPr>
                <a:xfrm>
                  <a:off x="911365" y="50700"/>
                  <a:ext cx="183900" cy="0"/>
                </a:xfrm>
                <a:prstGeom prst="straightConnector1">
                  <a:avLst/>
                </a:prstGeom>
                <a:noFill/>
                <a:ln w="50800" cap="flat" cmpd="sng">
                  <a:solidFill>
                    <a:srgbClr val="195473"/>
                  </a:solidFill>
                  <a:prstDash val="solid"/>
                  <a:miter lim="800000"/>
                  <a:headEnd type="none" w="sm" len="sm"/>
                  <a:tailEnd type="none" w="sm" len="sm"/>
                </a:ln>
              </p:spPr>
            </p:cxnSp>
          </p:grpSp>
        </p:grpSp>
        <p:grpSp>
          <p:nvGrpSpPr>
            <p:cNvPr id="3441" name="Google Shape;3441;p267"/>
            <p:cNvGrpSpPr/>
            <p:nvPr/>
          </p:nvGrpSpPr>
          <p:grpSpPr>
            <a:xfrm>
              <a:off x="10453768" y="136353"/>
              <a:ext cx="1377000" cy="229500"/>
              <a:chOff x="0" y="0"/>
              <a:chExt cx="1377000" cy="229500"/>
            </a:xfrm>
          </p:grpSpPr>
          <p:sp>
            <p:nvSpPr>
              <p:cNvPr id="3442" name="Google Shape;3442;p267"/>
              <p:cNvSpPr/>
              <p:nvPr/>
            </p:nvSpPr>
            <p:spPr>
              <a:xfrm>
                <a:off x="0" y="0"/>
                <a:ext cx="1377000" cy="229500"/>
              </a:xfrm>
              <a:prstGeom prst="roundRect">
                <a:avLst>
                  <a:gd name="adj" fmla="val 50000"/>
                </a:avLst>
              </a:prstGeom>
              <a:solidFill>
                <a:srgbClr val="3E7D97"/>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grpSp>
            <p:nvGrpSpPr>
              <p:cNvPr id="3443" name="Google Shape;3443;p267"/>
              <p:cNvGrpSpPr/>
              <p:nvPr/>
            </p:nvGrpSpPr>
            <p:grpSpPr>
              <a:xfrm>
                <a:off x="129932" y="64053"/>
                <a:ext cx="1095265" cy="101400"/>
                <a:chOff x="0" y="0"/>
                <a:chExt cx="1095265" cy="101400"/>
              </a:xfrm>
            </p:grpSpPr>
            <p:sp>
              <p:nvSpPr>
                <p:cNvPr id="3444" name="Google Shape;3444;p267"/>
                <p:cNvSpPr/>
                <p:nvPr/>
              </p:nvSpPr>
              <p:spPr>
                <a:xfrm>
                  <a:off x="0" y="0"/>
                  <a:ext cx="101400" cy="101400"/>
                </a:xfrm>
                <a:prstGeom prst="ellipse">
                  <a:avLst/>
                </a:prstGeom>
                <a:noFill/>
                <a:ln w="50800" cap="flat" cmpd="sng">
                  <a:solidFill>
                    <a:srgbClr val="195473"/>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45" name="Google Shape;3445;p267"/>
                <p:cNvCxnSpPr/>
                <p:nvPr/>
              </p:nvCxnSpPr>
              <p:spPr>
                <a:xfrm>
                  <a:off x="204459" y="50700"/>
                  <a:ext cx="183900" cy="0"/>
                </a:xfrm>
                <a:prstGeom prst="straightConnector1">
                  <a:avLst/>
                </a:prstGeom>
                <a:noFill/>
                <a:ln w="50800" cap="flat" cmpd="sng">
                  <a:solidFill>
                    <a:srgbClr val="195473"/>
                  </a:solidFill>
                  <a:prstDash val="solid"/>
                  <a:miter lim="800000"/>
                  <a:headEnd type="none" w="sm" len="sm"/>
                  <a:tailEnd type="none" w="sm" len="sm"/>
                </a:ln>
              </p:spPr>
            </p:cxnSp>
            <p:cxnSp>
              <p:nvCxnSpPr>
                <p:cNvPr id="3446" name="Google Shape;3446;p267"/>
                <p:cNvCxnSpPr/>
                <p:nvPr/>
              </p:nvCxnSpPr>
              <p:spPr>
                <a:xfrm>
                  <a:off x="460384" y="50700"/>
                  <a:ext cx="372000" cy="0"/>
                </a:xfrm>
                <a:prstGeom prst="straightConnector1">
                  <a:avLst/>
                </a:prstGeom>
                <a:noFill/>
                <a:ln w="50800" cap="flat" cmpd="sng">
                  <a:solidFill>
                    <a:srgbClr val="195473"/>
                  </a:solidFill>
                  <a:prstDash val="solid"/>
                  <a:miter lim="800000"/>
                  <a:headEnd type="none" w="sm" len="sm"/>
                  <a:tailEnd type="none" w="sm" len="sm"/>
                </a:ln>
              </p:spPr>
            </p:cxnSp>
            <p:cxnSp>
              <p:nvCxnSpPr>
                <p:cNvPr id="3447" name="Google Shape;3447;p267"/>
                <p:cNvCxnSpPr/>
                <p:nvPr/>
              </p:nvCxnSpPr>
              <p:spPr>
                <a:xfrm>
                  <a:off x="911365" y="50700"/>
                  <a:ext cx="183900" cy="0"/>
                </a:xfrm>
                <a:prstGeom prst="straightConnector1">
                  <a:avLst/>
                </a:prstGeom>
                <a:noFill/>
                <a:ln w="50800" cap="flat" cmpd="sng">
                  <a:solidFill>
                    <a:srgbClr val="195473"/>
                  </a:solidFill>
                  <a:prstDash val="solid"/>
                  <a:miter lim="800000"/>
                  <a:headEnd type="none" w="sm" len="sm"/>
                  <a:tailEnd type="none" w="sm" len="sm"/>
                </a:ln>
              </p:spPr>
            </p:cxnSp>
          </p:grpSp>
        </p:grpSp>
        <p:grpSp>
          <p:nvGrpSpPr>
            <p:cNvPr id="3448" name="Google Shape;3448;p267"/>
            <p:cNvGrpSpPr/>
            <p:nvPr/>
          </p:nvGrpSpPr>
          <p:grpSpPr>
            <a:xfrm>
              <a:off x="13856712" y="136353"/>
              <a:ext cx="1377000" cy="229500"/>
              <a:chOff x="0" y="0"/>
              <a:chExt cx="1377000" cy="229500"/>
            </a:xfrm>
          </p:grpSpPr>
          <p:sp>
            <p:nvSpPr>
              <p:cNvPr id="3449" name="Google Shape;3449;p267"/>
              <p:cNvSpPr/>
              <p:nvPr/>
            </p:nvSpPr>
            <p:spPr>
              <a:xfrm>
                <a:off x="0" y="0"/>
                <a:ext cx="1377000" cy="229500"/>
              </a:xfrm>
              <a:prstGeom prst="roundRect">
                <a:avLst>
                  <a:gd name="adj" fmla="val 50000"/>
                </a:avLst>
              </a:prstGeom>
              <a:solidFill>
                <a:srgbClr val="3E7D97"/>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grpSp>
            <p:nvGrpSpPr>
              <p:cNvPr id="3450" name="Google Shape;3450;p267"/>
              <p:cNvGrpSpPr/>
              <p:nvPr/>
            </p:nvGrpSpPr>
            <p:grpSpPr>
              <a:xfrm>
                <a:off x="129932" y="64053"/>
                <a:ext cx="1095265" cy="101400"/>
                <a:chOff x="0" y="0"/>
                <a:chExt cx="1095265" cy="101400"/>
              </a:xfrm>
            </p:grpSpPr>
            <p:sp>
              <p:nvSpPr>
                <p:cNvPr id="3451" name="Google Shape;3451;p267"/>
                <p:cNvSpPr/>
                <p:nvPr/>
              </p:nvSpPr>
              <p:spPr>
                <a:xfrm>
                  <a:off x="0" y="0"/>
                  <a:ext cx="101400" cy="101400"/>
                </a:xfrm>
                <a:prstGeom prst="ellipse">
                  <a:avLst/>
                </a:prstGeom>
                <a:noFill/>
                <a:ln w="50800" cap="flat" cmpd="sng">
                  <a:solidFill>
                    <a:srgbClr val="195473"/>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52" name="Google Shape;3452;p267"/>
                <p:cNvCxnSpPr/>
                <p:nvPr/>
              </p:nvCxnSpPr>
              <p:spPr>
                <a:xfrm>
                  <a:off x="204459" y="50700"/>
                  <a:ext cx="183900" cy="0"/>
                </a:xfrm>
                <a:prstGeom prst="straightConnector1">
                  <a:avLst/>
                </a:prstGeom>
                <a:noFill/>
                <a:ln w="50800" cap="flat" cmpd="sng">
                  <a:solidFill>
                    <a:srgbClr val="195473"/>
                  </a:solidFill>
                  <a:prstDash val="solid"/>
                  <a:miter lim="800000"/>
                  <a:headEnd type="none" w="sm" len="sm"/>
                  <a:tailEnd type="none" w="sm" len="sm"/>
                </a:ln>
              </p:spPr>
            </p:cxnSp>
            <p:cxnSp>
              <p:nvCxnSpPr>
                <p:cNvPr id="3453" name="Google Shape;3453;p267"/>
                <p:cNvCxnSpPr/>
                <p:nvPr/>
              </p:nvCxnSpPr>
              <p:spPr>
                <a:xfrm>
                  <a:off x="460384" y="50700"/>
                  <a:ext cx="372000" cy="0"/>
                </a:xfrm>
                <a:prstGeom prst="straightConnector1">
                  <a:avLst/>
                </a:prstGeom>
                <a:noFill/>
                <a:ln w="50800" cap="flat" cmpd="sng">
                  <a:solidFill>
                    <a:srgbClr val="195473"/>
                  </a:solidFill>
                  <a:prstDash val="solid"/>
                  <a:miter lim="800000"/>
                  <a:headEnd type="none" w="sm" len="sm"/>
                  <a:tailEnd type="none" w="sm" len="sm"/>
                </a:ln>
              </p:spPr>
            </p:cxnSp>
            <p:cxnSp>
              <p:nvCxnSpPr>
                <p:cNvPr id="3454" name="Google Shape;3454;p267"/>
                <p:cNvCxnSpPr/>
                <p:nvPr/>
              </p:nvCxnSpPr>
              <p:spPr>
                <a:xfrm>
                  <a:off x="911365" y="50700"/>
                  <a:ext cx="183900" cy="0"/>
                </a:xfrm>
                <a:prstGeom prst="straightConnector1">
                  <a:avLst/>
                </a:prstGeom>
                <a:noFill/>
                <a:ln w="50800" cap="flat" cmpd="sng">
                  <a:solidFill>
                    <a:srgbClr val="195473"/>
                  </a:solidFill>
                  <a:prstDash val="solid"/>
                  <a:miter lim="800000"/>
                  <a:headEnd type="none" w="sm" len="sm"/>
                  <a:tailEnd type="none" w="sm" len="sm"/>
                </a:ln>
              </p:spPr>
            </p:cxnSp>
          </p:grpSp>
        </p:grpSp>
        <p:grpSp>
          <p:nvGrpSpPr>
            <p:cNvPr id="3455" name="Google Shape;3455;p267"/>
            <p:cNvGrpSpPr/>
            <p:nvPr/>
          </p:nvGrpSpPr>
          <p:grpSpPr>
            <a:xfrm>
              <a:off x="12155241" y="136353"/>
              <a:ext cx="1377000" cy="229500"/>
              <a:chOff x="0" y="0"/>
              <a:chExt cx="1377000" cy="229500"/>
            </a:xfrm>
          </p:grpSpPr>
          <p:sp>
            <p:nvSpPr>
              <p:cNvPr id="3456" name="Google Shape;3456;p267"/>
              <p:cNvSpPr/>
              <p:nvPr/>
            </p:nvSpPr>
            <p:spPr>
              <a:xfrm>
                <a:off x="0" y="0"/>
                <a:ext cx="1377000" cy="229500"/>
              </a:xfrm>
              <a:prstGeom prst="roundRect">
                <a:avLst>
                  <a:gd name="adj" fmla="val 50000"/>
                </a:avLst>
              </a:prstGeom>
              <a:solidFill>
                <a:srgbClr val="606060"/>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sp>
            <p:nvSpPr>
              <p:cNvPr id="3457" name="Google Shape;3457;p267"/>
              <p:cNvSpPr/>
              <p:nvPr/>
            </p:nvSpPr>
            <p:spPr>
              <a:xfrm>
                <a:off x="129932" y="64053"/>
                <a:ext cx="101400" cy="101400"/>
              </a:xfrm>
              <a:prstGeom prst="ellipse">
                <a:avLst/>
              </a:prstGeom>
              <a:noFill/>
              <a:ln w="50800" cap="flat" cmpd="sng">
                <a:solidFill>
                  <a:srgbClr val="2C2C2C"/>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58" name="Google Shape;3458;p267"/>
              <p:cNvCxnSpPr/>
              <p:nvPr/>
            </p:nvCxnSpPr>
            <p:spPr>
              <a:xfrm>
                <a:off x="334392" y="114753"/>
                <a:ext cx="183900" cy="0"/>
              </a:xfrm>
              <a:prstGeom prst="straightConnector1">
                <a:avLst/>
              </a:prstGeom>
              <a:noFill/>
              <a:ln w="50800" cap="flat" cmpd="sng">
                <a:solidFill>
                  <a:srgbClr val="2C2C2C"/>
                </a:solidFill>
                <a:prstDash val="solid"/>
                <a:miter lim="800000"/>
                <a:headEnd type="none" w="sm" len="sm"/>
                <a:tailEnd type="none" w="sm" len="sm"/>
              </a:ln>
            </p:spPr>
          </p:cxnSp>
          <p:cxnSp>
            <p:nvCxnSpPr>
              <p:cNvPr id="3459" name="Google Shape;3459;p267"/>
              <p:cNvCxnSpPr/>
              <p:nvPr/>
            </p:nvCxnSpPr>
            <p:spPr>
              <a:xfrm>
                <a:off x="590317" y="114753"/>
                <a:ext cx="372000" cy="0"/>
              </a:xfrm>
              <a:prstGeom prst="straightConnector1">
                <a:avLst/>
              </a:prstGeom>
              <a:noFill/>
              <a:ln w="50800" cap="flat" cmpd="sng">
                <a:solidFill>
                  <a:srgbClr val="2C2C2C"/>
                </a:solidFill>
                <a:prstDash val="solid"/>
                <a:miter lim="800000"/>
                <a:headEnd type="none" w="sm" len="sm"/>
                <a:tailEnd type="none" w="sm" len="sm"/>
              </a:ln>
            </p:spPr>
          </p:cxnSp>
          <p:cxnSp>
            <p:nvCxnSpPr>
              <p:cNvPr id="3460" name="Google Shape;3460;p267"/>
              <p:cNvCxnSpPr/>
              <p:nvPr/>
            </p:nvCxnSpPr>
            <p:spPr>
              <a:xfrm>
                <a:off x="1041297" y="114753"/>
                <a:ext cx="183900" cy="0"/>
              </a:xfrm>
              <a:prstGeom prst="straightConnector1">
                <a:avLst/>
              </a:prstGeom>
              <a:noFill/>
              <a:ln w="50800" cap="flat" cmpd="sng">
                <a:solidFill>
                  <a:srgbClr val="2C2C2C"/>
                </a:solidFill>
                <a:prstDash val="solid"/>
                <a:miter lim="800000"/>
                <a:headEnd type="none" w="sm" len="sm"/>
                <a:tailEnd type="none" w="sm" len="sm"/>
              </a:ln>
            </p:spPr>
          </p:cxnSp>
        </p:grpSp>
        <p:grpSp>
          <p:nvGrpSpPr>
            <p:cNvPr id="3461" name="Google Shape;3461;p267"/>
            <p:cNvGrpSpPr/>
            <p:nvPr/>
          </p:nvGrpSpPr>
          <p:grpSpPr>
            <a:xfrm>
              <a:off x="5349352" y="136353"/>
              <a:ext cx="1377000" cy="229500"/>
              <a:chOff x="0" y="0"/>
              <a:chExt cx="1377000" cy="229500"/>
            </a:xfrm>
          </p:grpSpPr>
          <p:sp>
            <p:nvSpPr>
              <p:cNvPr id="3462" name="Google Shape;3462;p267"/>
              <p:cNvSpPr/>
              <p:nvPr/>
            </p:nvSpPr>
            <p:spPr>
              <a:xfrm>
                <a:off x="0" y="0"/>
                <a:ext cx="1377000" cy="229500"/>
              </a:xfrm>
              <a:prstGeom prst="roundRect">
                <a:avLst>
                  <a:gd name="adj" fmla="val 50000"/>
                </a:avLst>
              </a:prstGeom>
              <a:solidFill>
                <a:srgbClr val="606060"/>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sp>
            <p:nvSpPr>
              <p:cNvPr id="3463" name="Google Shape;3463;p267"/>
              <p:cNvSpPr/>
              <p:nvPr/>
            </p:nvSpPr>
            <p:spPr>
              <a:xfrm>
                <a:off x="129932" y="64053"/>
                <a:ext cx="101400" cy="101400"/>
              </a:xfrm>
              <a:prstGeom prst="ellipse">
                <a:avLst/>
              </a:prstGeom>
              <a:noFill/>
              <a:ln w="50800" cap="flat" cmpd="sng">
                <a:solidFill>
                  <a:srgbClr val="2C2C2C"/>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64" name="Google Shape;3464;p267"/>
              <p:cNvCxnSpPr/>
              <p:nvPr/>
            </p:nvCxnSpPr>
            <p:spPr>
              <a:xfrm>
                <a:off x="334392" y="114753"/>
                <a:ext cx="183900" cy="0"/>
              </a:xfrm>
              <a:prstGeom prst="straightConnector1">
                <a:avLst/>
              </a:prstGeom>
              <a:noFill/>
              <a:ln w="50800" cap="flat" cmpd="sng">
                <a:solidFill>
                  <a:srgbClr val="2C2C2C"/>
                </a:solidFill>
                <a:prstDash val="solid"/>
                <a:miter lim="800000"/>
                <a:headEnd type="none" w="sm" len="sm"/>
                <a:tailEnd type="none" w="sm" len="sm"/>
              </a:ln>
            </p:spPr>
          </p:cxnSp>
          <p:cxnSp>
            <p:nvCxnSpPr>
              <p:cNvPr id="3465" name="Google Shape;3465;p267"/>
              <p:cNvCxnSpPr/>
              <p:nvPr/>
            </p:nvCxnSpPr>
            <p:spPr>
              <a:xfrm>
                <a:off x="590317" y="114753"/>
                <a:ext cx="372000" cy="0"/>
              </a:xfrm>
              <a:prstGeom prst="straightConnector1">
                <a:avLst/>
              </a:prstGeom>
              <a:noFill/>
              <a:ln w="50800" cap="flat" cmpd="sng">
                <a:solidFill>
                  <a:srgbClr val="2C2C2C"/>
                </a:solidFill>
                <a:prstDash val="solid"/>
                <a:miter lim="800000"/>
                <a:headEnd type="none" w="sm" len="sm"/>
                <a:tailEnd type="none" w="sm" len="sm"/>
              </a:ln>
            </p:spPr>
          </p:cxnSp>
          <p:cxnSp>
            <p:nvCxnSpPr>
              <p:cNvPr id="3466" name="Google Shape;3466;p267"/>
              <p:cNvCxnSpPr/>
              <p:nvPr/>
            </p:nvCxnSpPr>
            <p:spPr>
              <a:xfrm>
                <a:off x="1041297" y="114753"/>
                <a:ext cx="183900" cy="0"/>
              </a:xfrm>
              <a:prstGeom prst="straightConnector1">
                <a:avLst/>
              </a:prstGeom>
              <a:noFill/>
              <a:ln w="50800" cap="flat" cmpd="sng">
                <a:solidFill>
                  <a:srgbClr val="2C2C2C"/>
                </a:solidFill>
                <a:prstDash val="solid"/>
                <a:miter lim="800000"/>
                <a:headEnd type="none" w="sm" len="sm"/>
                <a:tailEnd type="none" w="sm" len="sm"/>
              </a:ln>
            </p:spPr>
          </p:cxnSp>
        </p:grpSp>
        <p:grpSp>
          <p:nvGrpSpPr>
            <p:cNvPr id="3467" name="Google Shape;3467;p267"/>
            <p:cNvGrpSpPr/>
            <p:nvPr/>
          </p:nvGrpSpPr>
          <p:grpSpPr>
            <a:xfrm>
              <a:off x="8752296" y="136353"/>
              <a:ext cx="1377000" cy="229500"/>
              <a:chOff x="0" y="0"/>
              <a:chExt cx="1377000" cy="229500"/>
            </a:xfrm>
          </p:grpSpPr>
          <p:sp>
            <p:nvSpPr>
              <p:cNvPr id="3468" name="Google Shape;3468;p267"/>
              <p:cNvSpPr/>
              <p:nvPr/>
            </p:nvSpPr>
            <p:spPr>
              <a:xfrm>
                <a:off x="0" y="0"/>
                <a:ext cx="1377000" cy="229500"/>
              </a:xfrm>
              <a:prstGeom prst="roundRect">
                <a:avLst>
                  <a:gd name="adj" fmla="val 50000"/>
                </a:avLst>
              </a:prstGeom>
              <a:solidFill>
                <a:srgbClr val="606060"/>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sp>
            <p:nvSpPr>
              <p:cNvPr id="3469" name="Google Shape;3469;p267"/>
              <p:cNvSpPr/>
              <p:nvPr/>
            </p:nvSpPr>
            <p:spPr>
              <a:xfrm>
                <a:off x="129932" y="64053"/>
                <a:ext cx="101400" cy="101400"/>
              </a:xfrm>
              <a:prstGeom prst="ellipse">
                <a:avLst/>
              </a:prstGeom>
              <a:noFill/>
              <a:ln w="50800" cap="flat" cmpd="sng">
                <a:solidFill>
                  <a:srgbClr val="2C2C2C"/>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70" name="Google Shape;3470;p267"/>
              <p:cNvCxnSpPr/>
              <p:nvPr/>
            </p:nvCxnSpPr>
            <p:spPr>
              <a:xfrm>
                <a:off x="334392" y="114753"/>
                <a:ext cx="183900" cy="0"/>
              </a:xfrm>
              <a:prstGeom prst="straightConnector1">
                <a:avLst/>
              </a:prstGeom>
              <a:noFill/>
              <a:ln w="50800" cap="flat" cmpd="sng">
                <a:solidFill>
                  <a:srgbClr val="2C2C2C"/>
                </a:solidFill>
                <a:prstDash val="solid"/>
                <a:miter lim="800000"/>
                <a:headEnd type="none" w="sm" len="sm"/>
                <a:tailEnd type="none" w="sm" len="sm"/>
              </a:ln>
            </p:spPr>
          </p:cxnSp>
          <p:cxnSp>
            <p:nvCxnSpPr>
              <p:cNvPr id="3471" name="Google Shape;3471;p267"/>
              <p:cNvCxnSpPr/>
              <p:nvPr/>
            </p:nvCxnSpPr>
            <p:spPr>
              <a:xfrm>
                <a:off x="590317" y="114753"/>
                <a:ext cx="372000" cy="0"/>
              </a:xfrm>
              <a:prstGeom prst="straightConnector1">
                <a:avLst/>
              </a:prstGeom>
              <a:noFill/>
              <a:ln w="50800" cap="flat" cmpd="sng">
                <a:solidFill>
                  <a:srgbClr val="2C2C2C"/>
                </a:solidFill>
                <a:prstDash val="solid"/>
                <a:miter lim="800000"/>
                <a:headEnd type="none" w="sm" len="sm"/>
                <a:tailEnd type="none" w="sm" len="sm"/>
              </a:ln>
            </p:spPr>
          </p:cxnSp>
          <p:cxnSp>
            <p:nvCxnSpPr>
              <p:cNvPr id="3472" name="Google Shape;3472;p267"/>
              <p:cNvCxnSpPr/>
              <p:nvPr/>
            </p:nvCxnSpPr>
            <p:spPr>
              <a:xfrm>
                <a:off x="1041297" y="114753"/>
                <a:ext cx="183900" cy="0"/>
              </a:xfrm>
              <a:prstGeom prst="straightConnector1">
                <a:avLst/>
              </a:prstGeom>
              <a:noFill/>
              <a:ln w="50800" cap="flat" cmpd="sng">
                <a:solidFill>
                  <a:srgbClr val="2C2C2C"/>
                </a:solidFill>
                <a:prstDash val="solid"/>
                <a:miter lim="800000"/>
                <a:headEnd type="none" w="sm" len="sm"/>
                <a:tailEnd type="none" w="sm" len="sm"/>
              </a:ln>
            </p:spPr>
          </p:cxnSp>
        </p:grpSp>
        <p:grpSp>
          <p:nvGrpSpPr>
            <p:cNvPr id="3473" name="Google Shape;3473;p267"/>
            <p:cNvGrpSpPr/>
            <p:nvPr/>
          </p:nvGrpSpPr>
          <p:grpSpPr>
            <a:xfrm>
              <a:off x="7050824" y="136353"/>
              <a:ext cx="1377000" cy="229500"/>
              <a:chOff x="0" y="0"/>
              <a:chExt cx="1377000" cy="229500"/>
            </a:xfrm>
          </p:grpSpPr>
          <p:sp>
            <p:nvSpPr>
              <p:cNvPr id="3474" name="Google Shape;3474;p267"/>
              <p:cNvSpPr/>
              <p:nvPr/>
            </p:nvSpPr>
            <p:spPr>
              <a:xfrm>
                <a:off x="0" y="0"/>
                <a:ext cx="1377000" cy="229500"/>
              </a:xfrm>
              <a:prstGeom prst="roundRect">
                <a:avLst>
                  <a:gd name="adj" fmla="val 50000"/>
                </a:avLst>
              </a:prstGeom>
              <a:solidFill>
                <a:srgbClr val="3E7D97"/>
              </a:solidFill>
              <a:ln>
                <a:noFill/>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grpSp>
            <p:nvGrpSpPr>
              <p:cNvPr id="3475" name="Google Shape;3475;p267"/>
              <p:cNvGrpSpPr/>
              <p:nvPr/>
            </p:nvGrpSpPr>
            <p:grpSpPr>
              <a:xfrm>
                <a:off x="129932" y="64053"/>
                <a:ext cx="1095265" cy="101400"/>
                <a:chOff x="0" y="0"/>
                <a:chExt cx="1095265" cy="101400"/>
              </a:xfrm>
            </p:grpSpPr>
            <p:sp>
              <p:nvSpPr>
                <p:cNvPr id="3476" name="Google Shape;3476;p267"/>
                <p:cNvSpPr/>
                <p:nvPr/>
              </p:nvSpPr>
              <p:spPr>
                <a:xfrm>
                  <a:off x="0" y="0"/>
                  <a:ext cx="101400" cy="101400"/>
                </a:xfrm>
                <a:prstGeom prst="ellipse">
                  <a:avLst/>
                </a:prstGeom>
                <a:noFill/>
                <a:ln w="50800" cap="flat" cmpd="sng">
                  <a:solidFill>
                    <a:srgbClr val="195473"/>
                  </a:solidFill>
                  <a:prstDash val="solid"/>
                  <a:miter lim="400000"/>
                  <a:headEnd type="none" w="sm" len="sm"/>
                  <a:tailEnd type="none" w="sm" len="sm"/>
                </a:ln>
              </p:spPr>
              <p:txBody>
                <a:bodyPr spcFirstLastPara="1" wrap="square" lIns="22850" tIns="22850" rIns="22850"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Inter ExtraBold"/>
                    <a:ea typeface="Inter ExtraBold"/>
                    <a:cs typeface="Inter ExtraBold"/>
                    <a:sym typeface="Inter ExtraBold"/>
                  </a:endParaRPr>
                </a:p>
              </p:txBody>
            </p:sp>
            <p:cxnSp>
              <p:nvCxnSpPr>
                <p:cNvPr id="3477" name="Google Shape;3477;p267"/>
                <p:cNvCxnSpPr/>
                <p:nvPr/>
              </p:nvCxnSpPr>
              <p:spPr>
                <a:xfrm>
                  <a:off x="204459" y="50700"/>
                  <a:ext cx="183900" cy="0"/>
                </a:xfrm>
                <a:prstGeom prst="straightConnector1">
                  <a:avLst/>
                </a:prstGeom>
                <a:noFill/>
                <a:ln w="50800" cap="flat" cmpd="sng">
                  <a:solidFill>
                    <a:srgbClr val="195473"/>
                  </a:solidFill>
                  <a:prstDash val="solid"/>
                  <a:miter lim="800000"/>
                  <a:headEnd type="none" w="sm" len="sm"/>
                  <a:tailEnd type="none" w="sm" len="sm"/>
                </a:ln>
              </p:spPr>
            </p:cxnSp>
            <p:cxnSp>
              <p:nvCxnSpPr>
                <p:cNvPr id="3478" name="Google Shape;3478;p267"/>
                <p:cNvCxnSpPr/>
                <p:nvPr/>
              </p:nvCxnSpPr>
              <p:spPr>
                <a:xfrm>
                  <a:off x="460384" y="50700"/>
                  <a:ext cx="372000" cy="0"/>
                </a:xfrm>
                <a:prstGeom prst="straightConnector1">
                  <a:avLst/>
                </a:prstGeom>
                <a:noFill/>
                <a:ln w="50800" cap="flat" cmpd="sng">
                  <a:solidFill>
                    <a:srgbClr val="195473"/>
                  </a:solidFill>
                  <a:prstDash val="solid"/>
                  <a:miter lim="800000"/>
                  <a:headEnd type="none" w="sm" len="sm"/>
                  <a:tailEnd type="none" w="sm" len="sm"/>
                </a:ln>
              </p:spPr>
            </p:cxnSp>
            <p:cxnSp>
              <p:nvCxnSpPr>
                <p:cNvPr id="3479" name="Google Shape;3479;p267"/>
                <p:cNvCxnSpPr/>
                <p:nvPr/>
              </p:nvCxnSpPr>
              <p:spPr>
                <a:xfrm>
                  <a:off x="911365" y="50700"/>
                  <a:ext cx="183900" cy="0"/>
                </a:xfrm>
                <a:prstGeom prst="straightConnector1">
                  <a:avLst/>
                </a:prstGeom>
                <a:noFill/>
                <a:ln w="50800" cap="flat" cmpd="sng">
                  <a:solidFill>
                    <a:srgbClr val="195473"/>
                  </a:solidFill>
                  <a:prstDash val="solid"/>
                  <a:miter lim="800000"/>
                  <a:headEnd type="none" w="sm" len="sm"/>
                  <a:tailEnd type="none" w="sm" len="sm"/>
                </a:ln>
              </p:spPr>
            </p:cxnSp>
          </p:grpSp>
        </p:grpSp>
      </p:grpSp>
      <p:pic>
        <p:nvPicPr>
          <p:cNvPr id="3480" name="Google Shape;3480;p267" descr="switch.png"/>
          <p:cNvPicPr preferRelativeResize="0"/>
          <p:nvPr/>
        </p:nvPicPr>
        <p:blipFill rotWithShape="1">
          <a:blip r:embed="rId5">
            <a:alphaModFix/>
          </a:blip>
          <a:srcRect/>
          <a:stretch/>
        </p:blipFill>
        <p:spPr>
          <a:xfrm>
            <a:off x="2381884" y="2927060"/>
            <a:ext cx="1446442" cy="247520"/>
          </a:xfrm>
          <a:prstGeom prst="rect">
            <a:avLst/>
          </a:prstGeom>
          <a:noFill/>
          <a:ln>
            <a:noFill/>
          </a:ln>
        </p:spPr>
      </p:pic>
      <p:grpSp>
        <p:nvGrpSpPr>
          <p:cNvPr id="3481" name="Google Shape;3481;p267"/>
          <p:cNvGrpSpPr/>
          <p:nvPr/>
        </p:nvGrpSpPr>
        <p:grpSpPr>
          <a:xfrm>
            <a:off x="2381884" y="3429000"/>
            <a:ext cx="1446443" cy="224500"/>
            <a:chOff x="0" y="0"/>
            <a:chExt cx="2892885" cy="448999"/>
          </a:xfrm>
        </p:grpSpPr>
        <p:pic>
          <p:nvPicPr>
            <p:cNvPr id="3482" name="Google Shape;3482;p267" descr="Google Shape;3339;p151"/>
            <p:cNvPicPr preferRelativeResize="0"/>
            <p:nvPr/>
          </p:nvPicPr>
          <p:blipFill rotWithShape="1">
            <a:blip r:embed="rId6">
              <a:alphaModFix/>
            </a:blip>
            <a:srcRect/>
            <a:stretch/>
          </p:blipFill>
          <p:spPr>
            <a:xfrm>
              <a:off x="0" y="0"/>
              <a:ext cx="2892885" cy="448999"/>
            </a:xfrm>
            <a:prstGeom prst="rect">
              <a:avLst/>
            </a:prstGeom>
            <a:noFill/>
            <a:ln>
              <a:noFill/>
            </a:ln>
          </p:spPr>
        </p:pic>
        <p:sp>
          <p:nvSpPr>
            <p:cNvPr id="3483" name="Google Shape;3483;p267"/>
            <p:cNvSpPr/>
            <p:nvPr/>
          </p:nvSpPr>
          <p:spPr>
            <a:xfrm rot="10800000">
              <a:off x="732380" y="255841"/>
              <a:ext cx="102168" cy="31536"/>
            </a:xfrm>
            <a:custGeom>
              <a:avLst/>
              <a:gdLst/>
              <a:ahLst/>
              <a:cxnLst/>
              <a:rect l="l" t="t" r="r" b="b"/>
              <a:pathLst>
                <a:path w="21600" h="21600" extrusionOk="0">
                  <a:moveTo>
                    <a:pt x="0" y="21600"/>
                  </a:moveTo>
                  <a:lnTo>
                    <a:pt x="2824" y="0"/>
                  </a:lnTo>
                  <a:lnTo>
                    <a:pt x="18776" y="0"/>
                  </a:lnTo>
                  <a:lnTo>
                    <a:pt x="21600" y="21600"/>
                  </a:lnTo>
                  <a:close/>
                </a:path>
              </a:pathLst>
            </a:custGeom>
            <a:solidFill>
              <a:srgbClr val="FE5000"/>
            </a:solidFill>
            <a:ln w="9525" cap="flat" cmpd="sng">
              <a:solidFill>
                <a:srgbClr val="FE5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sp>
          <p:nvSpPr>
            <p:cNvPr id="3484" name="Google Shape;3484;p267"/>
            <p:cNvSpPr/>
            <p:nvPr/>
          </p:nvSpPr>
          <p:spPr>
            <a:xfrm>
              <a:off x="2766981" y="386545"/>
              <a:ext cx="66600" cy="48900"/>
            </a:xfrm>
            <a:prstGeom prst="rect">
              <a:avLst/>
            </a:prstGeom>
            <a:solidFill>
              <a:srgbClr val="FE5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Inter Light"/>
                <a:ea typeface="Inter Light"/>
                <a:cs typeface="Inter Light"/>
                <a:sym typeface="Inter Light"/>
              </a:endParaRPr>
            </a:p>
          </p:txBody>
        </p:sp>
      </p:grpSp>
      <p:pic>
        <p:nvPicPr>
          <p:cNvPr id="3485" name="Google Shape;3485;p267" descr="peakaio-storage.png"/>
          <p:cNvPicPr preferRelativeResize="0"/>
          <p:nvPr/>
        </p:nvPicPr>
        <p:blipFill rotWithShape="1">
          <a:blip r:embed="rId9">
            <a:alphaModFix/>
          </a:blip>
          <a:srcRect/>
          <a:stretch/>
        </p:blipFill>
        <p:spPr>
          <a:xfrm>
            <a:off x="2378082" y="3936228"/>
            <a:ext cx="1445472" cy="254001"/>
          </a:xfrm>
          <a:prstGeom prst="rect">
            <a:avLst/>
          </a:prstGeom>
          <a:noFill/>
          <a:ln>
            <a:noFill/>
          </a:ln>
        </p:spPr>
      </p:pic>
      <p:grpSp>
        <p:nvGrpSpPr>
          <p:cNvPr id="3486" name="Google Shape;3486;p267"/>
          <p:cNvGrpSpPr/>
          <p:nvPr/>
        </p:nvGrpSpPr>
        <p:grpSpPr>
          <a:xfrm>
            <a:off x="2149786" y="4420624"/>
            <a:ext cx="1910700" cy="1193850"/>
            <a:chOff x="0" y="0"/>
            <a:chExt cx="3821400" cy="2387700"/>
          </a:xfrm>
        </p:grpSpPr>
        <p:sp>
          <p:nvSpPr>
            <p:cNvPr id="3487" name="Google Shape;3487;p267"/>
            <p:cNvSpPr/>
            <p:nvPr/>
          </p:nvSpPr>
          <p:spPr>
            <a:xfrm>
              <a:off x="0" y="0"/>
              <a:ext cx="3821400" cy="2387700"/>
            </a:xfrm>
            <a:prstGeom prst="roundRect">
              <a:avLst>
                <a:gd name="adj" fmla="val 6414"/>
              </a:avLst>
            </a:prstGeom>
            <a:solidFill>
              <a:srgbClr val="09233B">
                <a:alpha val="89800"/>
              </a:srgbClr>
            </a:solid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None/>
              </a:pPr>
              <a:endParaRPr sz="900" b="0" i="0" u="none" strike="noStrike" cap="none">
                <a:solidFill>
                  <a:srgbClr val="FFFFFF"/>
                </a:solidFill>
                <a:latin typeface="Inter"/>
                <a:ea typeface="Inter"/>
                <a:cs typeface="Inter"/>
                <a:sym typeface="Inter"/>
              </a:endParaRPr>
            </a:p>
          </p:txBody>
        </p:sp>
        <p:sp>
          <p:nvSpPr>
            <p:cNvPr id="3488" name="Google Shape;3488;p267"/>
            <p:cNvSpPr txBox="1"/>
            <p:nvPr/>
          </p:nvSpPr>
          <p:spPr>
            <a:xfrm>
              <a:off x="380092" y="522021"/>
              <a:ext cx="3061200" cy="1348200"/>
            </a:xfrm>
            <a:prstGeom prst="rect">
              <a:avLst/>
            </a:prstGeom>
            <a:noFill/>
            <a:ln>
              <a:noFill/>
            </a:ln>
          </p:spPr>
          <p:txBody>
            <a:bodyPr spcFirstLastPara="1" wrap="square" lIns="22850" tIns="22850" rIns="22850" bIns="22850" anchor="t" anchorCtr="0">
              <a:spAutoFit/>
            </a:bodyPr>
            <a:lstStyle/>
            <a:p>
              <a:pPr marL="0" marR="0" lvl="0" indent="0" algn="ctr" rtl="0">
                <a:lnSpc>
                  <a:spcPct val="120000"/>
                </a:lnSpc>
                <a:spcBef>
                  <a:spcPts val="0"/>
                </a:spcBef>
                <a:spcAft>
                  <a:spcPts val="0"/>
                </a:spcAft>
                <a:buNone/>
              </a:pPr>
              <a:r>
                <a:rPr lang="en-US" sz="1200" b="0" i="0" u="none" strike="noStrike" cap="none">
                  <a:solidFill>
                    <a:srgbClr val="FFFFFF"/>
                  </a:solidFill>
                  <a:latin typeface="Inter Medium"/>
                  <a:ea typeface="Inter Medium"/>
                  <a:cs typeface="Inter Medium"/>
                  <a:sym typeface="Inter Medium"/>
                </a:rPr>
                <a:t>Arrays are managed</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and provisioned</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individually</a:t>
              </a:r>
              <a:endParaRPr/>
            </a:p>
          </p:txBody>
        </p:sp>
      </p:grpSp>
      <p:grpSp>
        <p:nvGrpSpPr>
          <p:cNvPr id="3489" name="Google Shape;3489;p267"/>
          <p:cNvGrpSpPr/>
          <p:nvPr/>
        </p:nvGrpSpPr>
        <p:grpSpPr>
          <a:xfrm>
            <a:off x="4146687" y="4420624"/>
            <a:ext cx="1910700" cy="1193850"/>
            <a:chOff x="0" y="0"/>
            <a:chExt cx="3821400" cy="2387700"/>
          </a:xfrm>
        </p:grpSpPr>
        <p:sp>
          <p:nvSpPr>
            <p:cNvPr id="3490" name="Google Shape;3490;p267"/>
            <p:cNvSpPr/>
            <p:nvPr/>
          </p:nvSpPr>
          <p:spPr>
            <a:xfrm>
              <a:off x="0" y="0"/>
              <a:ext cx="3821400" cy="2387700"/>
            </a:xfrm>
            <a:prstGeom prst="roundRect">
              <a:avLst>
                <a:gd name="adj" fmla="val 6414"/>
              </a:avLst>
            </a:prstGeom>
            <a:solidFill>
              <a:srgbClr val="09233B">
                <a:alpha val="89800"/>
              </a:srgbClr>
            </a:solid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None/>
              </a:pPr>
              <a:endParaRPr sz="900" b="0" i="0" u="none" strike="noStrike" cap="none">
                <a:solidFill>
                  <a:srgbClr val="FFFFFF"/>
                </a:solidFill>
                <a:latin typeface="Inter"/>
                <a:ea typeface="Inter"/>
                <a:cs typeface="Inter"/>
                <a:sym typeface="Inter"/>
              </a:endParaRPr>
            </a:p>
          </p:txBody>
        </p:sp>
        <p:sp>
          <p:nvSpPr>
            <p:cNvPr id="3491" name="Google Shape;3491;p267"/>
            <p:cNvSpPr txBox="1"/>
            <p:nvPr/>
          </p:nvSpPr>
          <p:spPr>
            <a:xfrm>
              <a:off x="360858" y="522021"/>
              <a:ext cx="3099600" cy="1348200"/>
            </a:xfrm>
            <a:prstGeom prst="rect">
              <a:avLst/>
            </a:prstGeom>
            <a:noFill/>
            <a:ln>
              <a:noFill/>
            </a:ln>
          </p:spPr>
          <p:txBody>
            <a:bodyPr spcFirstLastPara="1" wrap="square" lIns="22850" tIns="22850" rIns="22850" bIns="22850" anchor="t" anchorCtr="0">
              <a:spAutoFit/>
            </a:bodyPr>
            <a:lstStyle/>
            <a:p>
              <a:pPr marL="0" marR="0" lvl="0" indent="0" algn="ctr" rtl="0">
                <a:lnSpc>
                  <a:spcPct val="120000"/>
                </a:lnSpc>
                <a:spcBef>
                  <a:spcPts val="0"/>
                </a:spcBef>
                <a:spcAft>
                  <a:spcPts val="0"/>
                </a:spcAft>
                <a:buNone/>
              </a:pPr>
              <a:r>
                <a:rPr lang="en-US" sz="1200" b="0" i="0" u="none" strike="noStrike" cap="none">
                  <a:solidFill>
                    <a:srgbClr val="FFFFFF"/>
                  </a:solidFill>
                  <a:latin typeface="Inter Medium"/>
                  <a:ea typeface="Inter Medium"/>
                  <a:cs typeface="Inter Medium"/>
                  <a:sym typeface="Inter Medium"/>
                </a:rPr>
                <a:t>Can’t share capacity</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or performance with</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other arrays</a:t>
              </a:r>
              <a:endParaRPr/>
            </a:p>
          </p:txBody>
        </p:sp>
      </p:grpSp>
      <p:grpSp>
        <p:nvGrpSpPr>
          <p:cNvPr id="3492" name="Google Shape;3492;p267"/>
          <p:cNvGrpSpPr/>
          <p:nvPr/>
        </p:nvGrpSpPr>
        <p:grpSpPr>
          <a:xfrm>
            <a:off x="6143588" y="4420624"/>
            <a:ext cx="1910700" cy="1193850"/>
            <a:chOff x="0" y="0"/>
            <a:chExt cx="3821400" cy="2387700"/>
          </a:xfrm>
        </p:grpSpPr>
        <p:sp>
          <p:nvSpPr>
            <p:cNvPr id="3493" name="Google Shape;3493;p267"/>
            <p:cNvSpPr/>
            <p:nvPr/>
          </p:nvSpPr>
          <p:spPr>
            <a:xfrm>
              <a:off x="0" y="0"/>
              <a:ext cx="3821400" cy="2387700"/>
            </a:xfrm>
            <a:prstGeom prst="roundRect">
              <a:avLst>
                <a:gd name="adj" fmla="val 6414"/>
              </a:avLst>
            </a:prstGeom>
            <a:solidFill>
              <a:srgbClr val="09233B">
                <a:alpha val="89800"/>
              </a:srgbClr>
            </a:solid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None/>
              </a:pPr>
              <a:endParaRPr sz="900" b="0" i="0" u="none" strike="noStrike" cap="none">
                <a:solidFill>
                  <a:srgbClr val="FFFFFF"/>
                </a:solidFill>
                <a:latin typeface="Inter"/>
                <a:ea typeface="Inter"/>
                <a:cs typeface="Inter"/>
                <a:sym typeface="Inter"/>
              </a:endParaRPr>
            </a:p>
          </p:txBody>
        </p:sp>
        <p:sp>
          <p:nvSpPr>
            <p:cNvPr id="3494" name="Google Shape;3494;p267"/>
            <p:cNvSpPr txBox="1"/>
            <p:nvPr/>
          </p:nvSpPr>
          <p:spPr>
            <a:xfrm>
              <a:off x="367268" y="522021"/>
              <a:ext cx="3086700" cy="1348200"/>
            </a:xfrm>
            <a:prstGeom prst="rect">
              <a:avLst/>
            </a:prstGeom>
            <a:noFill/>
            <a:ln>
              <a:noFill/>
            </a:ln>
          </p:spPr>
          <p:txBody>
            <a:bodyPr spcFirstLastPara="1" wrap="square" lIns="22850" tIns="22850" rIns="22850" bIns="22850" anchor="t" anchorCtr="0">
              <a:spAutoFit/>
            </a:bodyPr>
            <a:lstStyle/>
            <a:p>
              <a:pPr marL="0" marR="0" lvl="0" indent="0" algn="ctr" rtl="0">
                <a:lnSpc>
                  <a:spcPct val="120000"/>
                </a:lnSpc>
                <a:spcBef>
                  <a:spcPts val="0"/>
                </a:spcBef>
                <a:spcAft>
                  <a:spcPts val="0"/>
                </a:spcAft>
                <a:buNone/>
              </a:pPr>
              <a:r>
                <a:rPr lang="en-US" sz="1200" b="0" i="0" u="none" strike="noStrike" cap="none">
                  <a:solidFill>
                    <a:srgbClr val="FFFFFF"/>
                  </a:solidFill>
                  <a:latin typeface="Inter Medium"/>
                  <a:ea typeface="Inter Medium"/>
                  <a:cs typeface="Inter Medium"/>
                  <a:sym typeface="Inter Medium"/>
                </a:rPr>
                <a:t>New services </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allocated and </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configured manually</a:t>
              </a:r>
              <a:endParaRPr/>
            </a:p>
          </p:txBody>
        </p:sp>
      </p:grpSp>
      <p:grpSp>
        <p:nvGrpSpPr>
          <p:cNvPr id="3495" name="Google Shape;3495;p267"/>
          <p:cNvGrpSpPr/>
          <p:nvPr/>
        </p:nvGrpSpPr>
        <p:grpSpPr>
          <a:xfrm>
            <a:off x="8134288" y="4420624"/>
            <a:ext cx="1910700" cy="1193850"/>
            <a:chOff x="0" y="0"/>
            <a:chExt cx="3821400" cy="2387700"/>
          </a:xfrm>
        </p:grpSpPr>
        <p:sp>
          <p:nvSpPr>
            <p:cNvPr id="3496" name="Google Shape;3496;p267"/>
            <p:cNvSpPr/>
            <p:nvPr/>
          </p:nvSpPr>
          <p:spPr>
            <a:xfrm>
              <a:off x="0" y="0"/>
              <a:ext cx="3821400" cy="2387700"/>
            </a:xfrm>
            <a:prstGeom prst="roundRect">
              <a:avLst>
                <a:gd name="adj" fmla="val 6414"/>
              </a:avLst>
            </a:prstGeom>
            <a:solidFill>
              <a:srgbClr val="09233B">
                <a:alpha val="89800"/>
              </a:srgbClr>
            </a:solidFill>
            <a:ln w="12700" cap="flat" cmpd="sng">
              <a:solidFill>
                <a:srgbClr val="3E7E97"/>
              </a:solidFill>
              <a:prstDash val="solid"/>
              <a:miter lim="800000"/>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None/>
              </a:pPr>
              <a:endParaRPr sz="900" b="0" i="0" u="none" strike="noStrike" cap="none">
                <a:solidFill>
                  <a:srgbClr val="FFFFFF"/>
                </a:solidFill>
                <a:latin typeface="Inter"/>
                <a:ea typeface="Inter"/>
                <a:cs typeface="Inter"/>
                <a:sym typeface="Inter"/>
              </a:endParaRPr>
            </a:p>
          </p:txBody>
        </p:sp>
        <p:sp>
          <p:nvSpPr>
            <p:cNvPr id="3497" name="Google Shape;3497;p267"/>
            <p:cNvSpPr txBox="1"/>
            <p:nvPr/>
          </p:nvSpPr>
          <p:spPr>
            <a:xfrm>
              <a:off x="543598" y="522021"/>
              <a:ext cx="2734200" cy="1348200"/>
            </a:xfrm>
            <a:prstGeom prst="rect">
              <a:avLst/>
            </a:prstGeom>
            <a:noFill/>
            <a:ln>
              <a:noFill/>
            </a:ln>
          </p:spPr>
          <p:txBody>
            <a:bodyPr spcFirstLastPara="1" wrap="square" lIns="22850" tIns="22850" rIns="22850" bIns="22850" anchor="t" anchorCtr="0">
              <a:spAutoFit/>
            </a:bodyPr>
            <a:lstStyle/>
            <a:p>
              <a:pPr marL="0" marR="0" lvl="0" indent="0" algn="ctr" rtl="0">
                <a:lnSpc>
                  <a:spcPct val="120000"/>
                </a:lnSpc>
                <a:spcBef>
                  <a:spcPts val="0"/>
                </a:spcBef>
                <a:spcAft>
                  <a:spcPts val="0"/>
                </a:spcAft>
                <a:buNone/>
              </a:pPr>
              <a:r>
                <a:rPr lang="en-US" sz="1200" b="0" i="0" u="none" strike="noStrike" cap="none">
                  <a:solidFill>
                    <a:srgbClr val="FFFFFF"/>
                  </a:solidFill>
                  <a:latin typeface="Inter Medium"/>
                  <a:ea typeface="Inter Medium"/>
                  <a:cs typeface="Inter Medium"/>
                  <a:sym typeface="Inter Medium"/>
                </a:rPr>
                <a:t>Data governance </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standards applied</a:t>
              </a:r>
              <a:br>
                <a:rPr lang="en-US" sz="1200" b="0" i="0" u="none" strike="noStrike" cap="none">
                  <a:solidFill>
                    <a:srgbClr val="FFFFFF"/>
                  </a:solidFill>
                  <a:latin typeface="Inter Medium"/>
                  <a:ea typeface="Inter Medium"/>
                  <a:cs typeface="Inter Medium"/>
                  <a:sym typeface="Inter Medium"/>
                </a:rPr>
              </a:br>
              <a:r>
                <a:rPr lang="en-US" sz="1200" b="0" i="0" u="none" strike="noStrike" cap="none">
                  <a:solidFill>
                    <a:srgbClr val="FFFFFF"/>
                  </a:solidFill>
                  <a:latin typeface="Inter Medium"/>
                  <a:ea typeface="Inter Medium"/>
                  <a:cs typeface="Inter Medium"/>
                  <a:sym typeface="Inter Medium"/>
                </a:rPr>
                <a:t>manually</a:t>
              </a:r>
              <a:endParaRPr/>
            </a:p>
          </p:txBody>
        </p:sp>
      </p:grpSp>
      <p:sp>
        <p:nvSpPr>
          <p:cNvPr id="3498" name="Google Shape;3498;p267"/>
          <p:cNvSpPr/>
          <p:nvPr/>
        </p:nvSpPr>
        <p:spPr>
          <a:xfrm>
            <a:off x="2555831" y="2126404"/>
            <a:ext cx="1098600" cy="251100"/>
          </a:xfrm>
          <a:prstGeom prst="roundRect">
            <a:avLst>
              <a:gd name="adj" fmla="val 14419"/>
            </a:avLst>
          </a:prstGeom>
          <a:gradFill>
            <a:gsLst>
              <a:gs pos="0">
                <a:srgbClr val="0E3041"/>
              </a:gs>
              <a:gs pos="100000">
                <a:srgbClr val="000000"/>
              </a:gs>
            </a:gsLst>
            <a:lin ang="5400012" scaled="0"/>
          </a:gradFill>
          <a:ln w="12700" cap="flat" cmpd="sng">
            <a:solidFill>
              <a:srgbClr val="8D8D8D"/>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DDDDDD"/>
              </a:buClr>
              <a:buSzPts val="850"/>
              <a:buFont typeface="Arial"/>
              <a:buNone/>
            </a:pPr>
            <a:r>
              <a:rPr lang="en-US" sz="850" b="0" i="0" u="none" strike="noStrike" cap="none">
                <a:solidFill>
                  <a:srgbClr val="DDDDDD"/>
                </a:solidFill>
                <a:latin typeface="Inter SemiBold"/>
                <a:ea typeface="Inter SemiBold"/>
                <a:cs typeface="Inter SemiBold"/>
                <a:sym typeface="Inter SemiBold"/>
              </a:rPr>
              <a:t>DATABASE</a:t>
            </a:r>
            <a:endParaRPr/>
          </a:p>
        </p:txBody>
      </p:sp>
      <p:sp>
        <p:nvSpPr>
          <p:cNvPr id="3499" name="Google Shape;3499;p267"/>
          <p:cNvSpPr/>
          <p:nvPr/>
        </p:nvSpPr>
        <p:spPr>
          <a:xfrm>
            <a:off x="4552597" y="2126404"/>
            <a:ext cx="1098900" cy="251100"/>
          </a:xfrm>
          <a:prstGeom prst="roundRect">
            <a:avLst>
              <a:gd name="adj" fmla="val 14419"/>
            </a:avLst>
          </a:prstGeom>
          <a:gradFill>
            <a:gsLst>
              <a:gs pos="0">
                <a:srgbClr val="0E3041"/>
              </a:gs>
              <a:gs pos="100000">
                <a:srgbClr val="000000"/>
              </a:gs>
            </a:gsLst>
            <a:lin ang="5400012" scaled="0"/>
          </a:gradFill>
          <a:ln w="12700" cap="flat" cmpd="sng">
            <a:solidFill>
              <a:srgbClr val="8D8D8D"/>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DDDDDD"/>
              </a:buClr>
              <a:buSzPts val="850"/>
              <a:buFont typeface="Arial"/>
              <a:buNone/>
            </a:pPr>
            <a:r>
              <a:rPr lang="en-US" sz="850" b="0" i="0" u="none" strike="noStrike" cap="none">
                <a:solidFill>
                  <a:srgbClr val="DDDDDD"/>
                </a:solidFill>
                <a:latin typeface="Inter SemiBold"/>
                <a:ea typeface="Inter SemiBold"/>
                <a:cs typeface="Inter SemiBold"/>
                <a:sym typeface="Inter SemiBold"/>
              </a:rPr>
              <a:t>VIRTUALIZATION</a:t>
            </a:r>
            <a:endParaRPr/>
          </a:p>
        </p:txBody>
      </p:sp>
      <p:sp>
        <p:nvSpPr>
          <p:cNvPr id="3500" name="Google Shape;3500;p267"/>
          <p:cNvSpPr/>
          <p:nvPr/>
        </p:nvSpPr>
        <p:spPr>
          <a:xfrm>
            <a:off x="6549633" y="2126404"/>
            <a:ext cx="1098600" cy="251100"/>
          </a:xfrm>
          <a:prstGeom prst="roundRect">
            <a:avLst>
              <a:gd name="adj" fmla="val 14419"/>
            </a:avLst>
          </a:prstGeom>
          <a:gradFill>
            <a:gsLst>
              <a:gs pos="0">
                <a:srgbClr val="0E3041"/>
              </a:gs>
              <a:gs pos="100000">
                <a:srgbClr val="000000"/>
              </a:gs>
            </a:gsLst>
            <a:lin ang="5400012" scaled="0"/>
          </a:gradFill>
          <a:ln w="12700" cap="flat" cmpd="sng">
            <a:solidFill>
              <a:srgbClr val="8D8D8D"/>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DDDDDD"/>
              </a:buClr>
              <a:buSzPts val="850"/>
              <a:buFont typeface="Arial"/>
              <a:buNone/>
            </a:pPr>
            <a:r>
              <a:rPr lang="en-US" sz="850" b="0" i="0" u="none" strike="noStrike" cap="none">
                <a:solidFill>
                  <a:srgbClr val="DDDDDD"/>
                </a:solidFill>
                <a:latin typeface="Inter SemiBold"/>
                <a:ea typeface="Inter SemiBold"/>
                <a:cs typeface="Inter SemiBold"/>
                <a:sym typeface="Inter SemiBold"/>
              </a:rPr>
              <a:t>FILE SHARE</a:t>
            </a:r>
            <a:endParaRPr/>
          </a:p>
        </p:txBody>
      </p:sp>
      <p:sp>
        <p:nvSpPr>
          <p:cNvPr id="3501" name="Google Shape;3501;p267"/>
          <p:cNvSpPr/>
          <p:nvPr/>
        </p:nvSpPr>
        <p:spPr>
          <a:xfrm>
            <a:off x="8613372" y="2126404"/>
            <a:ext cx="952500" cy="251100"/>
          </a:xfrm>
          <a:prstGeom prst="roundRect">
            <a:avLst>
              <a:gd name="adj" fmla="val 14419"/>
            </a:avLst>
          </a:prstGeom>
          <a:gradFill>
            <a:gsLst>
              <a:gs pos="0">
                <a:srgbClr val="0E3041"/>
              </a:gs>
              <a:gs pos="100000">
                <a:srgbClr val="000000"/>
              </a:gs>
            </a:gsLst>
            <a:lin ang="5400012" scaled="0"/>
          </a:gradFill>
          <a:ln w="12700" cap="flat" cmpd="sng">
            <a:solidFill>
              <a:srgbClr val="8D8D8D"/>
            </a:solidFill>
            <a:prstDash val="solid"/>
            <a:miter lim="8000"/>
            <a:headEnd type="none" w="sm" len="sm"/>
            <a:tailEnd type="none" w="sm" len="sm"/>
          </a:ln>
        </p:spPr>
        <p:txBody>
          <a:bodyPr spcFirstLastPara="1" wrap="square" lIns="22850" tIns="45700" rIns="22850" bIns="45700" anchor="ctr" anchorCtr="0">
            <a:noAutofit/>
          </a:bodyPr>
          <a:lstStyle/>
          <a:p>
            <a:pPr marL="0" marR="0" lvl="0" indent="0" algn="ctr" rtl="0">
              <a:lnSpc>
                <a:spcPct val="100000"/>
              </a:lnSpc>
              <a:spcBef>
                <a:spcPts val="0"/>
              </a:spcBef>
              <a:spcAft>
                <a:spcPts val="0"/>
              </a:spcAft>
              <a:buClr>
                <a:srgbClr val="DDDDDD"/>
              </a:buClr>
              <a:buSzPts val="850"/>
              <a:buFont typeface="Arial"/>
              <a:buNone/>
            </a:pPr>
            <a:r>
              <a:rPr lang="en-US" sz="850" b="0" i="0" u="none" strike="noStrike" cap="none">
                <a:solidFill>
                  <a:srgbClr val="DDDDDD"/>
                </a:solidFill>
                <a:latin typeface="Inter SemiBold"/>
                <a:ea typeface="Inter SemiBold"/>
                <a:cs typeface="Inter SemiBold"/>
                <a:sym typeface="Inter SemiBold"/>
              </a:rPr>
              <a:t>BACKUP</a:t>
            </a:r>
            <a:endParaRPr/>
          </a:p>
        </p:txBody>
      </p:sp>
      <p:sp>
        <p:nvSpPr>
          <p:cNvPr id="3502" name="Google Shape;3502;p267"/>
          <p:cNvSpPr txBox="1">
            <a:spLocks noGrp="1"/>
          </p:cNvSpPr>
          <p:nvPr>
            <p:ph type="title"/>
          </p:nvPr>
        </p:nvSpPr>
        <p:spPr>
          <a:xfrm>
            <a:off x="495300" y="549415"/>
            <a:ext cx="11187000" cy="491400"/>
          </a:xfrm>
          <a:prstGeom prst="rect">
            <a:avLst/>
          </a:prstGeom>
          <a:noFill/>
          <a:ln>
            <a:noFill/>
          </a:ln>
        </p:spPr>
        <p:txBody>
          <a:bodyPr spcFirstLastPara="1" wrap="square" lIns="0" tIns="0" rIns="0" bIns="0" anchor="b" anchorCtr="0">
            <a:spAutoFit/>
          </a:bodyPr>
          <a:lstStyle/>
          <a:p>
            <a:pPr marL="0" lvl="0" indent="0" algn="ctr" rtl="0">
              <a:lnSpc>
                <a:spcPct val="84000"/>
              </a:lnSpc>
              <a:spcBef>
                <a:spcPts val="0"/>
              </a:spcBef>
              <a:spcAft>
                <a:spcPts val="0"/>
              </a:spcAft>
              <a:buClr>
                <a:schemeClr val="lt1"/>
              </a:buClr>
              <a:buSzPts val="1800"/>
              <a:buFont typeface="Inter SemiBold"/>
              <a:buNone/>
            </a:pPr>
            <a:r>
              <a:rPr lang="en-US" sz="3800" b="1">
                <a:latin typeface="Inter"/>
                <a:ea typeface="Inter"/>
                <a:cs typeface="Inter"/>
                <a:sym typeface="Inter"/>
              </a:rPr>
              <a:t>Traditional Enterprise Data Center Architecture</a:t>
            </a:r>
            <a:endParaRPr sz="3800" b="1">
              <a:latin typeface="Inter"/>
              <a:ea typeface="Inter"/>
              <a:cs typeface="Inter"/>
              <a:sym typeface="Inter"/>
            </a:endParaRPr>
          </a:p>
        </p:txBody>
      </p:sp>
      <p:sp>
        <p:nvSpPr>
          <p:cNvPr id="3503" name="Google Shape;3503;p267"/>
          <p:cNvSpPr/>
          <p:nvPr/>
        </p:nvSpPr>
        <p:spPr>
          <a:xfrm>
            <a:off x="11361220" y="6446710"/>
            <a:ext cx="323073" cy="290911"/>
          </a:xfrm>
          <a:custGeom>
            <a:avLst/>
            <a:gdLst/>
            <a:ahLst/>
            <a:cxnLst/>
            <a:rect l="l" t="t" r="r" b="b"/>
            <a:pathLst>
              <a:path w="441055" h="397148" extrusionOk="0">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Inter Light"/>
              <a:ea typeface="Inter Light"/>
              <a:cs typeface="Inter Light"/>
              <a:sym typeface="Inter Light"/>
            </a:endParaRPr>
          </a:p>
        </p:txBody>
      </p:sp>
      <p:sp>
        <p:nvSpPr>
          <p:cNvPr id="3504" name="Google Shape;3504;p267"/>
          <p:cNvSpPr txBox="1"/>
          <p:nvPr/>
        </p:nvSpPr>
        <p:spPr>
          <a:xfrm>
            <a:off x="11696700" y="6530482"/>
            <a:ext cx="272400" cy="123000"/>
          </a:xfrm>
          <a:prstGeom prst="rect">
            <a:avLst/>
          </a:prstGeom>
          <a:noFill/>
          <a:ln>
            <a:noFill/>
          </a:ln>
        </p:spPr>
        <p:txBody>
          <a:bodyPr spcFirstLastPara="1" wrap="square" lIns="0" tIns="0" rIns="0" bIns="0" anchor="b" anchorCtr="0">
            <a:spAutoFit/>
          </a:bodyPr>
          <a:lstStyle/>
          <a:p>
            <a:pPr marL="0" marR="0" lvl="0" indent="0" algn="r" rtl="0">
              <a:lnSpc>
                <a:spcPct val="125000"/>
              </a:lnSpc>
              <a:spcBef>
                <a:spcPts val="0"/>
              </a:spcBef>
              <a:spcAft>
                <a:spcPts val="0"/>
              </a:spcAft>
              <a:buClr>
                <a:srgbClr val="C19EE3"/>
              </a:buClr>
              <a:buSzPts val="800"/>
              <a:buFont typeface="Space Mono"/>
              <a:buNone/>
            </a:pPr>
            <a:fld id="{00000000-1234-1234-1234-123412341234}" type="slidenum">
              <a:rPr lang="en-US" sz="800" b="0" i="0" u="none" strike="noStrike" cap="none">
                <a:solidFill>
                  <a:srgbClr val="D8D8D8"/>
                </a:solidFill>
                <a:latin typeface="Space Mono"/>
                <a:ea typeface="Space Mono"/>
                <a:cs typeface="Space Mono"/>
                <a:sym typeface="Space Mono"/>
              </a:rPr>
              <a:t>4</a:t>
            </a:fld>
            <a:endParaRPr sz="800" b="0" i="0" u="none" strike="noStrike" cap="none">
              <a:solidFill>
                <a:srgbClr val="D8D8D8"/>
              </a:solidFill>
              <a:latin typeface="Space Mono"/>
              <a:ea typeface="Space Mono"/>
              <a:cs typeface="Space Mono"/>
              <a:sym typeface="Space Mono"/>
            </a:endParaRPr>
          </a:p>
        </p:txBody>
      </p:sp>
      <p:sp>
        <p:nvSpPr>
          <p:cNvPr id="3505" name="Google Shape;3505;p267"/>
          <p:cNvSpPr txBox="1"/>
          <p:nvPr/>
        </p:nvSpPr>
        <p:spPr>
          <a:xfrm>
            <a:off x="495299" y="6530482"/>
            <a:ext cx="3773400" cy="1230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600"/>
              <a:buFont typeface="Arial"/>
              <a:buNone/>
            </a:pPr>
            <a:r>
              <a:rPr lang="en-US" sz="800" i="0" u="none" strike="noStrike" cap="none">
                <a:solidFill>
                  <a:srgbClr val="D8D8D8"/>
                </a:solidFill>
              </a:rPr>
              <a:t>©</a:t>
            </a:r>
            <a:r>
              <a:rPr lang="en-US" sz="800" b="0" i="0" u="none" strike="noStrike" cap="non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lang="en-US" sz="800" b="0" i="0" u="none" strike="noStrike" cap="none">
                <a:solidFill>
                  <a:srgbClr val="D8D8D8"/>
                </a:solidFill>
                <a:latin typeface="Space Mono"/>
                <a:ea typeface="Space Mono"/>
                <a:cs typeface="Space Mono"/>
                <a:sym typeface="Space Mono"/>
              </a:rPr>
              <a:t> Pure Storage</a:t>
            </a:r>
            <a:endParaRPr sz="800" b="0" i="0" u="none" strike="noStrike" cap="none">
              <a:solidFill>
                <a:srgbClr val="D8D8D8"/>
              </a:solidFill>
              <a:latin typeface="Inter Light"/>
              <a:ea typeface="Inter Light"/>
              <a:cs typeface="Inter Light"/>
              <a:sym typeface="Inter Ligh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6"/>
                                        </p:tgtEl>
                                        <p:attrNameLst>
                                          <p:attrName>style.visibility</p:attrName>
                                        </p:attrNameLst>
                                      </p:cBhvr>
                                      <p:to>
                                        <p:strVal val="visible"/>
                                      </p:to>
                                    </p:set>
                                    <p:animEffect transition="in" filter="fade">
                                      <p:cBhvr>
                                        <p:cTn id="7" dur="1000"/>
                                        <p:tgtEl>
                                          <p:spTgt spid="348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89"/>
                                        </p:tgtEl>
                                        <p:attrNameLst>
                                          <p:attrName>style.visibility</p:attrName>
                                        </p:attrNameLst>
                                      </p:cBhvr>
                                      <p:to>
                                        <p:strVal val="visible"/>
                                      </p:to>
                                    </p:set>
                                    <p:animEffect transition="in" filter="fade">
                                      <p:cBhvr>
                                        <p:cTn id="11" dur="1000"/>
                                        <p:tgtEl>
                                          <p:spTgt spid="348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492"/>
                                        </p:tgtEl>
                                        <p:attrNameLst>
                                          <p:attrName>style.visibility</p:attrName>
                                        </p:attrNameLst>
                                      </p:cBhvr>
                                      <p:to>
                                        <p:strVal val="visible"/>
                                      </p:to>
                                    </p:set>
                                    <p:animEffect transition="in" filter="fade">
                                      <p:cBhvr>
                                        <p:cTn id="15" dur="1000"/>
                                        <p:tgtEl>
                                          <p:spTgt spid="349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495"/>
                                        </p:tgtEl>
                                        <p:attrNameLst>
                                          <p:attrName>style.visibility</p:attrName>
                                        </p:attrNameLst>
                                      </p:cBhvr>
                                      <p:to>
                                        <p:strVal val="visible"/>
                                      </p:to>
                                    </p:set>
                                    <p:animEffect transition="in" filter="fade">
                                      <p:cBhvr>
                                        <p:cTn id="19" dur="1000"/>
                                        <p:tgtEl>
                                          <p:spTgt spid="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5"/>
        <p:cNvGrpSpPr/>
        <p:nvPr/>
      </p:nvGrpSpPr>
      <p:grpSpPr>
        <a:xfrm>
          <a:off x="0" y="0"/>
          <a:ext cx="0" cy="0"/>
          <a:chOff x="0" y="0"/>
          <a:chExt cx="0" cy="0"/>
        </a:xfrm>
      </p:grpSpPr>
      <p:sp>
        <p:nvSpPr>
          <p:cNvPr id="3636" name="Google Shape;3636;p269"/>
          <p:cNvSpPr txBox="1"/>
          <p:nvPr/>
        </p:nvSpPr>
        <p:spPr>
          <a:xfrm>
            <a:off x="119550" y="2682450"/>
            <a:ext cx="11952900" cy="1385400"/>
          </a:xfrm>
          <a:prstGeom prst="rect">
            <a:avLst/>
          </a:prstGeom>
          <a:noFill/>
          <a:ln>
            <a:noFill/>
          </a:ln>
        </p:spPr>
        <p:txBody>
          <a:bodyPr spcFirstLastPara="1" wrap="square" lIns="22850" tIns="45700" rIns="22850" bIns="45700" anchor="t" anchorCtr="0">
            <a:spAutoFit/>
          </a:bodyPr>
          <a:lstStyle/>
          <a:p>
            <a:pPr marL="0" marR="0" lvl="0" indent="0" algn="ctr" rtl="0">
              <a:lnSpc>
                <a:spcPct val="100000"/>
              </a:lnSpc>
              <a:spcBef>
                <a:spcPts val="0"/>
              </a:spcBef>
              <a:spcAft>
                <a:spcPts val="0"/>
              </a:spcAft>
              <a:buNone/>
            </a:pPr>
            <a:r>
              <a:rPr lang="en-US" sz="4200">
                <a:solidFill>
                  <a:srgbClr val="F9BC42"/>
                </a:solidFill>
                <a:latin typeface="Inter Black"/>
                <a:ea typeface="Inter Black"/>
                <a:cs typeface="Inter Black"/>
                <a:sym typeface="Inter Black"/>
              </a:rPr>
              <a:t>Enterprise Storage must transform, </a:t>
            </a:r>
            <a:endParaRPr sz="4200">
              <a:solidFill>
                <a:srgbClr val="F9BC42"/>
              </a:solidFill>
              <a:latin typeface="Inter Black"/>
              <a:ea typeface="Inter Black"/>
              <a:cs typeface="Inter Black"/>
              <a:sym typeface="Inter Black"/>
            </a:endParaRPr>
          </a:p>
          <a:p>
            <a:pPr marL="0" marR="0" lvl="0" indent="0" algn="ctr" rtl="0">
              <a:lnSpc>
                <a:spcPct val="100000"/>
              </a:lnSpc>
              <a:spcBef>
                <a:spcPts val="0"/>
              </a:spcBef>
              <a:spcAft>
                <a:spcPts val="0"/>
              </a:spcAft>
              <a:buNone/>
            </a:pPr>
            <a:r>
              <a:rPr lang="en-US" sz="4200">
                <a:solidFill>
                  <a:schemeClr val="lt1"/>
                </a:solidFill>
                <a:latin typeface="Inter Black"/>
                <a:ea typeface="Inter Black"/>
                <a:cs typeface="Inter Black"/>
                <a:sym typeface="Inter Black"/>
              </a:rPr>
              <a:t>not stay stuck in legacy complexity</a:t>
            </a:r>
            <a:endParaRPr sz="4200">
              <a:solidFill>
                <a:schemeClr val="lt1"/>
              </a:solidFil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5">
          <a:extLst>
            <a:ext uri="{FF2B5EF4-FFF2-40B4-BE49-F238E27FC236}">
              <a16:creationId xmlns:a16="http://schemas.microsoft.com/office/drawing/2014/main" id="{FAC579AB-8E9B-7D67-2C9C-170A75B1C8F5}"/>
            </a:ext>
          </a:extLst>
        </p:cNvPr>
        <p:cNvGrpSpPr/>
        <p:nvPr/>
      </p:nvGrpSpPr>
      <p:grpSpPr>
        <a:xfrm>
          <a:off x="0" y="0"/>
          <a:ext cx="0" cy="0"/>
          <a:chOff x="0" y="0"/>
          <a:chExt cx="0" cy="0"/>
        </a:xfrm>
      </p:grpSpPr>
      <p:sp>
        <p:nvSpPr>
          <p:cNvPr id="3636" name="Google Shape;3636;p269">
            <a:extLst>
              <a:ext uri="{FF2B5EF4-FFF2-40B4-BE49-F238E27FC236}">
                <a16:creationId xmlns:a16="http://schemas.microsoft.com/office/drawing/2014/main" id="{2235BF3D-C691-6C72-7AC5-23893D2C9BAC}"/>
              </a:ext>
            </a:extLst>
          </p:cNvPr>
          <p:cNvSpPr txBox="1"/>
          <p:nvPr/>
        </p:nvSpPr>
        <p:spPr>
          <a:xfrm>
            <a:off x="119550" y="2682450"/>
            <a:ext cx="11952900" cy="1385400"/>
          </a:xfrm>
          <a:prstGeom prst="rect">
            <a:avLst/>
          </a:prstGeom>
          <a:noFill/>
          <a:ln>
            <a:noFill/>
          </a:ln>
        </p:spPr>
        <p:txBody>
          <a:bodyPr spcFirstLastPara="1" wrap="square" lIns="22850" tIns="45700" rIns="22850" bIns="45700" anchor="t" anchorCtr="0">
            <a:spAutoFit/>
          </a:bodyPr>
          <a:lstStyle/>
          <a:p>
            <a:pPr marL="0" marR="0" lvl="0" indent="0" algn="ctr" rtl="0">
              <a:lnSpc>
                <a:spcPct val="100000"/>
              </a:lnSpc>
              <a:spcBef>
                <a:spcPts val="0"/>
              </a:spcBef>
              <a:spcAft>
                <a:spcPts val="0"/>
              </a:spcAft>
              <a:buNone/>
            </a:pPr>
            <a:r>
              <a:rPr lang="en-US" sz="4200" dirty="0">
                <a:solidFill>
                  <a:srgbClr val="F9BC42"/>
                </a:solidFill>
                <a:latin typeface="Inter Black"/>
                <a:ea typeface="Inter Black"/>
                <a:cs typeface="Inter Black"/>
                <a:sym typeface="Inter Black"/>
              </a:rPr>
              <a:t>Enterprise Infrastructure must transform, </a:t>
            </a:r>
            <a:endParaRPr sz="4200" dirty="0">
              <a:solidFill>
                <a:srgbClr val="F9BC42"/>
              </a:solidFill>
              <a:latin typeface="Inter Black"/>
              <a:ea typeface="Inter Black"/>
              <a:cs typeface="Inter Black"/>
              <a:sym typeface="Inter Black"/>
            </a:endParaRPr>
          </a:p>
          <a:p>
            <a:pPr marL="0" marR="0" lvl="0" indent="0" algn="ctr" rtl="0">
              <a:lnSpc>
                <a:spcPct val="100000"/>
              </a:lnSpc>
              <a:spcBef>
                <a:spcPts val="0"/>
              </a:spcBef>
              <a:spcAft>
                <a:spcPts val="0"/>
              </a:spcAft>
              <a:buNone/>
            </a:pPr>
            <a:r>
              <a:rPr lang="en-US" sz="4200" dirty="0">
                <a:solidFill>
                  <a:schemeClr val="lt1"/>
                </a:solidFill>
                <a:latin typeface="Inter Black"/>
                <a:ea typeface="Inter Black"/>
                <a:cs typeface="Inter Black"/>
                <a:sym typeface="Inter Black"/>
              </a:rPr>
              <a:t>not stay stuck in legacy complexity</a:t>
            </a:r>
            <a:endParaRPr sz="4200" dirty="0">
              <a:solidFill>
                <a:schemeClr val="lt1"/>
              </a:solidFill>
            </a:endParaRPr>
          </a:p>
        </p:txBody>
      </p:sp>
    </p:spTree>
    <p:extLst>
      <p:ext uri="{BB962C8B-B14F-4D97-AF65-F5344CB8AC3E}">
        <p14:creationId xmlns:p14="http://schemas.microsoft.com/office/powerpoint/2010/main" val="48012622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0"/>
        <p:cNvGrpSpPr/>
        <p:nvPr/>
      </p:nvGrpSpPr>
      <p:grpSpPr>
        <a:xfrm>
          <a:off x="0" y="0"/>
          <a:ext cx="0" cy="0"/>
          <a:chOff x="0" y="0"/>
          <a:chExt cx="0" cy="0"/>
        </a:xfrm>
      </p:grpSpPr>
      <p:sp>
        <p:nvSpPr>
          <p:cNvPr id="3641" name="Google Shape;3641;p270"/>
          <p:cNvSpPr txBox="1"/>
          <p:nvPr/>
        </p:nvSpPr>
        <p:spPr>
          <a:xfrm>
            <a:off x="495062" y="1631950"/>
            <a:ext cx="8894700" cy="674100"/>
          </a:xfrm>
          <a:prstGeom prst="rect">
            <a:avLst/>
          </a:prstGeom>
          <a:noFill/>
          <a:ln>
            <a:noFill/>
          </a:ln>
        </p:spPr>
        <p:txBody>
          <a:bodyPr spcFirstLastPara="1" wrap="square" lIns="22850" tIns="45700" rIns="22850" bIns="45700" anchor="t" anchorCtr="0">
            <a:spAutoFit/>
          </a:bodyPr>
          <a:lstStyle/>
          <a:p>
            <a:pPr marL="0" marR="0" lvl="0" indent="0" algn="l" rtl="0">
              <a:lnSpc>
                <a:spcPct val="90000"/>
              </a:lnSpc>
              <a:spcBef>
                <a:spcPts val="0"/>
              </a:spcBef>
              <a:spcAft>
                <a:spcPts val="0"/>
              </a:spcAft>
              <a:buNone/>
            </a:pPr>
            <a:r>
              <a:rPr lang="en-US" sz="4200" b="1">
                <a:solidFill>
                  <a:srgbClr val="FFFFFF"/>
                </a:solidFill>
                <a:latin typeface="Inter"/>
                <a:ea typeface="Inter"/>
                <a:cs typeface="Inter"/>
                <a:sym typeface="Inter"/>
              </a:rPr>
              <a:t>Traditional</a:t>
            </a:r>
            <a:r>
              <a:rPr lang="en-US" sz="4200" b="1" i="0" u="none" strike="noStrike" cap="none">
                <a:solidFill>
                  <a:srgbClr val="FFFFFF"/>
                </a:solidFill>
                <a:latin typeface="Inter"/>
                <a:ea typeface="Inter"/>
                <a:cs typeface="Inter"/>
                <a:sym typeface="Inter"/>
              </a:rPr>
              <a:t> Storage Architecture</a:t>
            </a:r>
            <a:endParaRPr sz="1200"/>
          </a:p>
        </p:txBody>
      </p:sp>
      <p:sp>
        <p:nvSpPr>
          <p:cNvPr id="3642" name="Google Shape;3642;p270"/>
          <p:cNvSpPr txBox="1"/>
          <p:nvPr/>
        </p:nvSpPr>
        <p:spPr>
          <a:xfrm>
            <a:off x="495062" y="3788410"/>
            <a:ext cx="7649100" cy="674100"/>
          </a:xfrm>
          <a:prstGeom prst="rect">
            <a:avLst/>
          </a:prstGeom>
          <a:noFill/>
          <a:ln>
            <a:noFill/>
          </a:ln>
        </p:spPr>
        <p:txBody>
          <a:bodyPr spcFirstLastPara="1" wrap="square" lIns="22850" tIns="45700" rIns="22850" bIns="45700" anchor="t" anchorCtr="0">
            <a:spAutoFit/>
          </a:bodyPr>
          <a:lstStyle/>
          <a:p>
            <a:pPr marL="0" marR="0" lvl="0" indent="0" algn="l" rtl="0">
              <a:lnSpc>
                <a:spcPct val="90000"/>
              </a:lnSpc>
              <a:spcBef>
                <a:spcPts val="0"/>
              </a:spcBef>
              <a:spcAft>
                <a:spcPts val="0"/>
              </a:spcAft>
              <a:buNone/>
            </a:pPr>
            <a:r>
              <a:rPr lang="en-US" sz="4200" b="1" dirty="0">
                <a:solidFill>
                  <a:srgbClr val="FFFFFF"/>
                </a:solidFill>
                <a:latin typeface="Inter"/>
                <a:ea typeface="Inter"/>
                <a:cs typeface="Inter"/>
                <a:sym typeface="Inter"/>
              </a:rPr>
              <a:t>Modern </a:t>
            </a:r>
            <a:r>
              <a:rPr lang="en-US" sz="4200" b="1" i="0" u="none" strike="noStrike" cap="none" dirty="0">
                <a:solidFill>
                  <a:srgbClr val="FFFFFF"/>
                </a:solidFill>
                <a:latin typeface="Inter"/>
                <a:ea typeface="Inter"/>
                <a:cs typeface="Inter"/>
                <a:sym typeface="Inter"/>
              </a:rPr>
              <a:t>Storage Architecture</a:t>
            </a:r>
            <a:endParaRPr sz="1200" dirty="0"/>
          </a:p>
        </p:txBody>
      </p:sp>
      <p:sp>
        <p:nvSpPr>
          <p:cNvPr id="3643" name="Google Shape;3643;p270"/>
          <p:cNvSpPr txBox="1"/>
          <p:nvPr/>
        </p:nvSpPr>
        <p:spPr>
          <a:xfrm>
            <a:off x="495025" y="2350775"/>
            <a:ext cx="10820700" cy="674100"/>
          </a:xfrm>
          <a:prstGeom prst="rect">
            <a:avLst/>
          </a:prstGeom>
          <a:noFill/>
          <a:ln>
            <a:noFill/>
          </a:ln>
        </p:spPr>
        <p:txBody>
          <a:bodyPr spcFirstLastPara="1" wrap="square" lIns="22850" tIns="45700" rIns="22850" bIns="45700" anchor="t" anchorCtr="0">
            <a:spAutoFit/>
          </a:bodyPr>
          <a:lstStyle/>
          <a:p>
            <a:pPr marL="0" marR="0" lvl="0" indent="0" algn="l" rtl="0">
              <a:lnSpc>
                <a:spcPct val="90000"/>
              </a:lnSpc>
              <a:spcBef>
                <a:spcPts val="0"/>
              </a:spcBef>
              <a:spcAft>
                <a:spcPts val="0"/>
              </a:spcAft>
              <a:buNone/>
            </a:pPr>
            <a:r>
              <a:rPr lang="en-US" sz="4200" b="0" i="0" u="none" strike="noStrike" cap="none">
                <a:solidFill>
                  <a:srgbClr val="FFFFFF"/>
                </a:solidFill>
                <a:latin typeface="Inter Light"/>
                <a:ea typeface="Inter Light"/>
                <a:cs typeface="Inter Light"/>
                <a:sym typeface="Inter Light"/>
              </a:rPr>
              <a:t>is</a:t>
            </a:r>
            <a:r>
              <a:rPr lang="en-US" sz="4200" b="1" i="0" u="none" strike="noStrike" cap="none">
                <a:solidFill>
                  <a:srgbClr val="FE5000"/>
                </a:solidFill>
                <a:latin typeface="Inter"/>
                <a:ea typeface="Inter"/>
                <a:cs typeface="Inter"/>
                <a:sym typeface="Inter"/>
              </a:rPr>
              <a:t> </a:t>
            </a:r>
            <a:r>
              <a:rPr lang="en-US" sz="4200" b="1">
                <a:solidFill>
                  <a:srgbClr val="F9BC42"/>
                </a:solidFill>
                <a:latin typeface="Inter"/>
                <a:ea typeface="Inter"/>
                <a:cs typeface="Inter"/>
                <a:sym typeface="Inter"/>
              </a:rPr>
              <a:t>Vertical | Physical | Manual |  Siloed</a:t>
            </a:r>
            <a:endParaRPr sz="1200"/>
          </a:p>
        </p:txBody>
      </p:sp>
      <p:sp>
        <p:nvSpPr>
          <p:cNvPr id="3644" name="Google Shape;3644;p270"/>
          <p:cNvSpPr txBox="1"/>
          <p:nvPr/>
        </p:nvSpPr>
        <p:spPr>
          <a:xfrm>
            <a:off x="495025" y="4888995"/>
            <a:ext cx="11316000" cy="674100"/>
          </a:xfrm>
          <a:prstGeom prst="rect">
            <a:avLst/>
          </a:prstGeom>
          <a:noFill/>
          <a:ln>
            <a:noFill/>
          </a:ln>
        </p:spPr>
        <p:txBody>
          <a:bodyPr spcFirstLastPara="1" wrap="square" lIns="22850" tIns="45700" rIns="22850" bIns="45700" anchor="t" anchorCtr="0">
            <a:spAutoFit/>
          </a:bodyPr>
          <a:lstStyle/>
          <a:p>
            <a:pPr marL="0" marR="0" lvl="0" indent="0" algn="l" rtl="0">
              <a:lnSpc>
                <a:spcPct val="90000"/>
              </a:lnSpc>
              <a:spcBef>
                <a:spcPts val="0"/>
              </a:spcBef>
              <a:spcAft>
                <a:spcPts val="0"/>
              </a:spcAft>
              <a:buNone/>
            </a:pPr>
            <a:r>
              <a:rPr lang="en-US" sz="4200" b="0" i="0" u="none" strike="noStrike" cap="none" dirty="0">
                <a:solidFill>
                  <a:srgbClr val="FFFFFF"/>
                </a:solidFill>
                <a:latin typeface="Inter Light"/>
                <a:ea typeface="Inter Light"/>
                <a:cs typeface="Inter Light"/>
                <a:sym typeface="Inter Light"/>
              </a:rPr>
              <a:t>is</a:t>
            </a:r>
            <a:r>
              <a:rPr lang="en-US" sz="4200" b="1" i="0" u="none" strike="noStrike" cap="none" dirty="0">
                <a:solidFill>
                  <a:srgbClr val="FFFFFF"/>
                </a:solidFill>
                <a:latin typeface="Inter"/>
                <a:ea typeface="Inter"/>
                <a:cs typeface="Inter"/>
                <a:sym typeface="Inter"/>
              </a:rPr>
              <a:t> </a:t>
            </a:r>
            <a:r>
              <a:rPr lang="en-US" sz="4200" b="1" i="0" u="none" strike="noStrike" cap="none" dirty="0">
                <a:solidFill>
                  <a:srgbClr val="FE5000"/>
                </a:solidFill>
                <a:latin typeface="Inter"/>
                <a:ea typeface="Inter"/>
                <a:cs typeface="Inter"/>
                <a:sym typeface="Inter"/>
              </a:rPr>
              <a:t>Horizontal | Virtual | Aut</a:t>
            </a:r>
            <a:r>
              <a:rPr lang="en-US" sz="4200" b="1" dirty="0">
                <a:solidFill>
                  <a:srgbClr val="FE5000"/>
                </a:solidFill>
                <a:latin typeface="Inter"/>
                <a:ea typeface="Inter"/>
                <a:cs typeface="Inter"/>
                <a:sym typeface="Inter"/>
              </a:rPr>
              <a:t>omated | Unified</a:t>
            </a:r>
            <a:endParaRPr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1"/>
                                        </p:tgtEl>
                                        <p:attrNameLst>
                                          <p:attrName>style.visibility</p:attrName>
                                        </p:attrNameLst>
                                      </p:cBhvr>
                                      <p:to>
                                        <p:strVal val="visible"/>
                                      </p:to>
                                    </p:set>
                                    <p:animEffect transition="in" filter="fade">
                                      <p:cBhvr>
                                        <p:cTn id="7" dur="1000"/>
                                        <p:tgtEl>
                                          <p:spTgt spid="3641"/>
                                        </p:tgtEl>
                                      </p:cBhvr>
                                    </p:animEffect>
                                  </p:childTnLst>
                                </p:cTn>
                              </p:par>
                              <p:par>
                                <p:cTn id="8" presetID="10" presetClass="entr" presetSubtype="0" fill="hold" nodeType="withEffect">
                                  <p:stCondLst>
                                    <p:cond delay="0"/>
                                  </p:stCondLst>
                                  <p:childTnLst>
                                    <p:set>
                                      <p:cBhvr>
                                        <p:cTn id="9" dur="1" fill="hold">
                                          <p:stCondLst>
                                            <p:cond delay="0"/>
                                          </p:stCondLst>
                                        </p:cTn>
                                        <p:tgtEl>
                                          <p:spTgt spid="3643"/>
                                        </p:tgtEl>
                                        <p:attrNameLst>
                                          <p:attrName>style.visibility</p:attrName>
                                        </p:attrNameLst>
                                      </p:cBhvr>
                                      <p:to>
                                        <p:strVal val="visible"/>
                                      </p:to>
                                    </p:set>
                                    <p:animEffect transition="in" filter="fade">
                                      <p:cBhvr>
                                        <p:cTn id="10" dur="800"/>
                                        <p:tgtEl>
                                          <p:spTgt spid="36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42"/>
                                        </p:tgtEl>
                                        <p:attrNameLst>
                                          <p:attrName>style.visibility</p:attrName>
                                        </p:attrNameLst>
                                      </p:cBhvr>
                                      <p:to>
                                        <p:strVal val="visible"/>
                                      </p:to>
                                    </p:set>
                                    <p:animEffect transition="in" filter="fade">
                                      <p:cBhvr>
                                        <p:cTn id="15" dur="1000"/>
                                        <p:tgtEl>
                                          <p:spTgt spid="3642"/>
                                        </p:tgtEl>
                                      </p:cBhvr>
                                    </p:animEffect>
                                  </p:childTnLst>
                                </p:cTn>
                              </p:par>
                              <p:par>
                                <p:cTn id="16" presetID="10" presetClass="entr" presetSubtype="0" fill="hold" nodeType="withEffect">
                                  <p:stCondLst>
                                    <p:cond delay="0"/>
                                  </p:stCondLst>
                                  <p:childTnLst>
                                    <p:set>
                                      <p:cBhvr>
                                        <p:cTn id="17" dur="1" fill="hold">
                                          <p:stCondLst>
                                            <p:cond delay="0"/>
                                          </p:stCondLst>
                                        </p:cTn>
                                        <p:tgtEl>
                                          <p:spTgt spid="3644"/>
                                        </p:tgtEl>
                                        <p:attrNameLst>
                                          <p:attrName>style.visibility</p:attrName>
                                        </p:attrNameLst>
                                      </p:cBhvr>
                                      <p:to>
                                        <p:strVal val="visible"/>
                                      </p:to>
                                    </p:set>
                                    <p:animEffect transition="in" filter="fade">
                                      <p:cBhvr>
                                        <p:cTn id="18" dur="800"/>
                                        <p:tgtEl>
                                          <p:spTgt spid="3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233B"/>
        </a:solidFill>
        <a:effectLst/>
      </p:bgPr>
    </p:bg>
    <p:spTree>
      <p:nvGrpSpPr>
        <p:cNvPr id="1" name="Shape 3648"/>
        <p:cNvGrpSpPr/>
        <p:nvPr/>
      </p:nvGrpSpPr>
      <p:grpSpPr>
        <a:xfrm>
          <a:off x="0" y="0"/>
          <a:ext cx="0" cy="0"/>
          <a:chOff x="0" y="0"/>
          <a:chExt cx="0" cy="0"/>
        </a:xfrm>
      </p:grpSpPr>
      <p:pic>
        <p:nvPicPr>
          <p:cNvPr id="3649" name="Google Shape;3649;p271" descr="Untitled-3.png"/>
          <p:cNvPicPr preferRelativeResize="0"/>
          <p:nvPr/>
        </p:nvPicPr>
        <p:blipFill rotWithShape="1">
          <a:blip r:embed="rId3">
            <a:alphaModFix amt="35000"/>
          </a:blip>
          <a:srcRect/>
          <a:stretch/>
        </p:blipFill>
        <p:spPr>
          <a:xfrm>
            <a:off x="-2183" y="-46633"/>
            <a:ext cx="12189562" cy="6904650"/>
          </a:xfrm>
          <a:prstGeom prst="rect">
            <a:avLst/>
          </a:prstGeom>
          <a:noFill/>
          <a:ln>
            <a:noFill/>
          </a:ln>
        </p:spPr>
      </p:pic>
      <p:sp>
        <p:nvSpPr>
          <p:cNvPr id="3650" name="Google Shape;3650;p271"/>
          <p:cNvSpPr txBox="1">
            <a:spLocks noGrp="1"/>
          </p:cNvSpPr>
          <p:nvPr>
            <p:ph type="title" idx="4294967295"/>
          </p:nvPr>
        </p:nvSpPr>
        <p:spPr>
          <a:xfrm>
            <a:off x="495310" y="575576"/>
            <a:ext cx="11187300" cy="801600"/>
          </a:xfrm>
          <a:prstGeom prst="rect">
            <a:avLst/>
          </a:prstGeom>
          <a:noFill/>
          <a:ln>
            <a:noFill/>
          </a:ln>
        </p:spPr>
        <p:txBody>
          <a:bodyPr spcFirstLastPara="1" wrap="square" lIns="0" tIns="0" rIns="0" bIns="0" anchor="b" anchorCtr="0">
            <a:spAutoFit/>
          </a:bodyPr>
          <a:lstStyle/>
          <a:p>
            <a:pPr marL="0" lvl="0" indent="0" algn="l" rtl="0">
              <a:lnSpc>
                <a:spcPct val="84000"/>
              </a:lnSpc>
              <a:spcBef>
                <a:spcPts val="0"/>
              </a:spcBef>
              <a:spcAft>
                <a:spcPts val="0"/>
              </a:spcAft>
              <a:buSzPts val="1900"/>
              <a:buNone/>
            </a:pPr>
            <a:r>
              <a:rPr lang="en-US">
                <a:solidFill>
                  <a:schemeClr val="lt1"/>
                </a:solidFill>
              </a:rPr>
              <a:t>A new vision for </a:t>
            </a:r>
            <a:r>
              <a:rPr lang="en-US">
                <a:solidFill>
                  <a:schemeClr val="accent1"/>
                </a:solidFill>
              </a:rPr>
              <a:t>Enterprise Data</a:t>
            </a:r>
            <a:endParaRPr>
              <a:solidFill>
                <a:schemeClr val="accent1"/>
              </a:solidFill>
            </a:endParaRPr>
          </a:p>
          <a:p>
            <a:pPr marL="0" lvl="0" indent="0" algn="l" rtl="0">
              <a:lnSpc>
                <a:spcPct val="84000"/>
              </a:lnSpc>
              <a:spcBef>
                <a:spcPts val="0"/>
              </a:spcBef>
              <a:spcAft>
                <a:spcPts val="0"/>
              </a:spcAft>
              <a:buSzPts val="1900"/>
              <a:buNone/>
            </a:pPr>
            <a:endParaRPr sz="2800">
              <a:solidFill>
                <a:schemeClr val="accent1"/>
              </a:solidFill>
            </a:endParaRPr>
          </a:p>
        </p:txBody>
      </p:sp>
      <p:sp>
        <p:nvSpPr>
          <p:cNvPr id="3651" name="Google Shape;3651;p271"/>
          <p:cNvSpPr txBox="1"/>
          <p:nvPr/>
        </p:nvSpPr>
        <p:spPr>
          <a:xfrm>
            <a:off x="7126802" y="2188688"/>
            <a:ext cx="4994700" cy="2401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000000"/>
              </a:buClr>
              <a:buSzPts val="2000"/>
              <a:buFont typeface="Arial"/>
              <a:buNone/>
            </a:pPr>
            <a:r>
              <a:rPr lang="en-US" sz="2000" b="1">
                <a:solidFill>
                  <a:schemeClr val="lt1"/>
                </a:solidFill>
                <a:latin typeface="Inter"/>
                <a:ea typeface="Inter"/>
                <a:cs typeface="Inter"/>
                <a:sym typeface="Inter"/>
              </a:rPr>
              <a:t>Unified Data Plane</a:t>
            </a:r>
            <a:endParaRPr/>
          </a:p>
          <a:p>
            <a:pPr marL="0" lvl="0" indent="0" algn="l" rtl="0">
              <a:lnSpc>
                <a:spcPct val="90000"/>
              </a:lnSpc>
              <a:spcBef>
                <a:spcPts val="0"/>
              </a:spcBef>
              <a:spcAft>
                <a:spcPts val="0"/>
              </a:spcAft>
              <a:buClr>
                <a:srgbClr val="000000"/>
              </a:buClr>
              <a:buSzPts val="2000"/>
              <a:buFont typeface="Arial"/>
              <a:buNone/>
            </a:pPr>
            <a:endParaRPr sz="2000" b="1">
              <a:solidFill>
                <a:schemeClr val="lt1"/>
              </a:solidFill>
              <a:latin typeface="Inter"/>
              <a:ea typeface="Inter"/>
              <a:cs typeface="Inter"/>
              <a:sym typeface="Inter"/>
            </a:endParaRPr>
          </a:p>
          <a:p>
            <a:pPr marL="0" lvl="0" indent="0" algn="l" rtl="0">
              <a:lnSpc>
                <a:spcPct val="90000"/>
              </a:lnSpc>
              <a:spcBef>
                <a:spcPts val="0"/>
              </a:spcBef>
              <a:spcAft>
                <a:spcPts val="0"/>
              </a:spcAft>
              <a:buClr>
                <a:srgbClr val="000000"/>
              </a:buClr>
              <a:buSzPts val="2000"/>
              <a:buFont typeface="Arial"/>
              <a:buNone/>
            </a:pPr>
            <a:r>
              <a:rPr lang="en-US" sz="2000" b="1">
                <a:solidFill>
                  <a:schemeClr val="lt1"/>
                </a:solidFill>
                <a:latin typeface="Inter"/>
                <a:ea typeface="Inter"/>
                <a:cs typeface="Inter"/>
                <a:sym typeface="Inter"/>
              </a:rPr>
              <a:t>Intelligent Control Plane</a:t>
            </a:r>
            <a:endParaRPr/>
          </a:p>
          <a:p>
            <a:pPr marL="0" lvl="0" indent="0" algn="l" rtl="0">
              <a:lnSpc>
                <a:spcPct val="90000"/>
              </a:lnSpc>
              <a:spcBef>
                <a:spcPts val="0"/>
              </a:spcBef>
              <a:spcAft>
                <a:spcPts val="0"/>
              </a:spcAft>
              <a:buClr>
                <a:srgbClr val="000000"/>
              </a:buClr>
              <a:buSzPts val="2000"/>
              <a:buFont typeface="Arial"/>
              <a:buNone/>
            </a:pPr>
            <a:endParaRPr sz="2000" b="1">
              <a:solidFill>
                <a:schemeClr val="lt1"/>
              </a:solidFill>
              <a:latin typeface="Inter"/>
              <a:ea typeface="Inter"/>
              <a:cs typeface="Inter"/>
              <a:sym typeface="Inter"/>
            </a:endParaRPr>
          </a:p>
          <a:p>
            <a:pPr marL="0" lvl="0" indent="0" algn="l" rtl="0">
              <a:lnSpc>
                <a:spcPct val="90000"/>
              </a:lnSpc>
              <a:spcBef>
                <a:spcPts val="0"/>
              </a:spcBef>
              <a:spcAft>
                <a:spcPts val="0"/>
              </a:spcAft>
              <a:buClr>
                <a:srgbClr val="000000"/>
              </a:buClr>
              <a:buSzPts val="2000"/>
              <a:buFont typeface="Arial"/>
              <a:buNone/>
            </a:pPr>
            <a:r>
              <a:rPr lang="en-US" sz="2000" b="1">
                <a:solidFill>
                  <a:schemeClr val="lt1"/>
                </a:solidFill>
                <a:latin typeface="Inter"/>
                <a:ea typeface="Inter"/>
                <a:cs typeface="Inter"/>
                <a:sym typeface="Inter"/>
              </a:rPr>
              <a:t>Simple self-service, scalable consumption model</a:t>
            </a:r>
            <a:endParaRPr/>
          </a:p>
          <a:p>
            <a:pPr marL="0" lvl="0" indent="0" algn="l" rtl="0">
              <a:lnSpc>
                <a:spcPct val="90000"/>
              </a:lnSpc>
              <a:spcBef>
                <a:spcPts val="0"/>
              </a:spcBef>
              <a:spcAft>
                <a:spcPts val="0"/>
              </a:spcAft>
              <a:buClr>
                <a:srgbClr val="000000"/>
              </a:buClr>
              <a:buSzPts val="2000"/>
              <a:buFont typeface="Arial"/>
              <a:buNone/>
            </a:pPr>
            <a:endParaRPr sz="2000" b="1">
              <a:solidFill>
                <a:schemeClr val="lt1"/>
              </a:solidFill>
              <a:latin typeface="Inter"/>
              <a:ea typeface="Inter"/>
              <a:cs typeface="Inter"/>
              <a:sym typeface="Inter"/>
            </a:endParaRPr>
          </a:p>
          <a:p>
            <a:pPr marL="0" lvl="0" indent="0" algn="l" rtl="0">
              <a:lnSpc>
                <a:spcPct val="90000"/>
              </a:lnSpc>
              <a:spcBef>
                <a:spcPts val="0"/>
              </a:spcBef>
              <a:spcAft>
                <a:spcPts val="0"/>
              </a:spcAft>
              <a:buClr>
                <a:srgbClr val="000000"/>
              </a:buClr>
              <a:buSzPts val="2000"/>
              <a:buFont typeface="Arial"/>
              <a:buNone/>
            </a:pPr>
            <a:r>
              <a:rPr lang="en-US" sz="2000" b="1">
                <a:solidFill>
                  <a:schemeClr val="lt1"/>
                </a:solidFill>
                <a:latin typeface="Inter"/>
                <a:ea typeface="Inter"/>
                <a:cs typeface="Inter"/>
                <a:sym typeface="Inter"/>
              </a:rPr>
              <a:t>Supports all workloads &amp; workflows</a:t>
            </a:r>
            <a:endParaRPr sz="1800" b="1">
              <a:solidFill>
                <a:schemeClr val="accent1"/>
              </a:solidFill>
              <a:latin typeface="Inter"/>
              <a:ea typeface="Inter"/>
              <a:cs typeface="Inter"/>
              <a:sym typeface="Inter"/>
            </a:endParaRPr>
          </a:p>
        </p:txBody>
      </p:sp>
      <p:pic>
        <p:nvPicPr>
          <p:cNvPr id="3652" name="Google Shape;3652;p271" title="Platform2.008.png"/>
          <p:cNvPicPr preferRelativeResize="0"/>
          <p:nvPr/>
        </p:nvPicPr>
        <p:blipFill>
          <a:blip r:embed="rId4">
            <a:alphaModFix/>
          </a:blip>
          <a:stretch>
            <a:fillRect/>
          </a:stretch>
        </p:blipFill>
        <p:spPr>
          <a:xfrm>
            <a:off x="-155451" y="1168000"/>
            <a:ext cx="7481901" cy="53089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1"/>
        <p:cNvGrpSpPr/>
        <p:nvPr/>
      </p:nvGrpSpPr>
      <p:grpSpPr>
        <a:xfrm>
          <a:off x="0" y="0"/>
          <a:ext cx="0" cy="0"/>
          <a:chOff x="0" y="0"/>
          <a:chExt cx="0" cy="0"/>
        </a:xfrm>
      </p:grpSpPr>
      <p:sp>
        <p:nvSpPr>
          <p:cNvPr id="3792" name="Google Shape;3792;p275"/>
          <p:cNvSpPr txBox="1">
            <a:spLocks noGrp="1"/>
          </p:cNvSpPr>
          <p:nvPr>
            <p:ph type="title"/>
          </p:nvPr>
        </p:nvSpPr>
        <p:spPr>
          <a:xfrm>
            <a:off x="495300" y="549415"/>
            <a:ext cx="11187000" cy="439500"/>
          </a:xfrm>
          <a:prstGeom prst="rect">
            <a:avLst/>
          </a:prstGeom>
          <a:noFill/>
          <a:ln>
            <a:noFill/>
          </a:ln>
        </p:spPr>
        <p:txBody>
          <a:bodyPr spcFirstLastPara="1" wrap="square" lIns="0" tIns="0" rIns="0" bIns="0" anchor="b" anchorCtr="0">
            <a:spAutoFit/>
          </a:bodyPr>
          <a:lstStyle/>
          <a:p>
            <a:pPr marL="0" lvl="0" indent="0" algn="l" rtl="0">
              <a:lnSpc>
                <a:spcPct val="84000"/>
              </a:lnSpc>
              <a:spcBef>
                <a:spcPts val="0"/>
              </a:spcBef>
              <a:spcAft>
                <a:spcPts val="0"/>
              </a:spcAft>
              <a:buClr>
                <a:schemeClr val="lt1"/>
              </a:buClr>
              <a:buSzPts val="1800"/>
              <a:buFont typeface="Inter SemiBold"/>
              <a:buNone/>
            </a:pPr>
            <a:r>
              <a:rPr lang="en-US">
                <a:solidFill>
                  <a:schemeClr val="accent1"/>
                </a:solidFill>
              </a:rPr>
              <a:t>Your Enterprise Data Cloud</a:t>
            </a:r>
            <a:endParaRPr>
              <a:solidFill>
                <a:schemeClr val="accent1"/>
              </a:solidFill>
            </a:endParaRPr>
          </a:p>
        </p:txBody>
      </p:sp>
      <p:sp>
        <p:nvSpPr>
          <p:cNvPr id="3793" name="Google Shape;3793;p275"/>
          <p:cNvSpPr txBox="1">
            <a:spLocks noGrp="1"/>
          </p:cNvSpPr>
          <p:nvPr>
            <p:ph type="subTitle" idx="1"/>
          </p:nvPr>
        </p:nvSpPr>
        <p:spPr>
          <a:xfrm>
            <a:off x="494189" y="1088135"/>
            <a:ext cx="11188200" cy="266100"/>
          </a:xfrm>
          <a:prstGeom prst="rect">
            <a:avLst/>
          </a:prstGeom>
          <a:noFill/>
          <a:ln>
            <a:noFill/>
          </a:ln>
        </p:spPr>
        <p:txBody>
          <a:bodyPr spcFirstLastPara="1" wrap="square" lIns="0" tIns="0" rIns="0" bIns="0" anchor="t" anchorCtr="0">
            <a:spAutoFit/>
          </a:bodyPr>
          <a:lstStyle/>
          <a:p>
            <a:pPr marL="9525" lvl="0" indent="0" algn="l" rtl="0">
              <a:lnSpc>
                <a:spcPct val="96000"/>
              </a:lnSpc>
              <a:spcBef>
                <a:spcPts val="900"/>
              </a:spcBef>
              <a:spcAft>
                <a:spcPts val="0"/>
              </a:spcAft>
              <a:buClr>
                <a:schemeClr val="lt1"/>
              </a:buClr>
              <a:buSzPts val="1800"/>
              <a:buFont typeface="Arial"/>
              <a:buNone/>
            </a:pPr>
            <a:r>
              <a:rPr lang="en-US"/>
              <a:t>Delivered by the Pure Storage Platform</a:t>
            </a:r>
            <a:endParaRPr/>
          </a:p>
        </p:txBody>
      </p:sp>
      <p:pic>
        <p:nvPicPr>
          <p:cNvPr id="3794" name="Google Shape;3794;p275" descr="Image"/>
          <p:cNvPicPr preferRelativeResize="0"/>
          <p:nvPr/>
        </p:nvPicPr>
        <p:blipFill rotWithShape="1">
          <a:blip r:embed="rId3">
            <a:alphaModFix amt="15210"/>
          </a:blip>
          <a:srcRect/>
          <a:stretch/>
        </p:blipFill>
        <p:spPr>
          <a:xfrm>
            <a:off x="539432" y="916827"/>
            <a:ext cx="11099039" cy="5654687"/>
          </a:xfrm>
          <a:prstGeom prst="rect">
            <a:avLst/>
          </a:prstGeom>
          <a:noFill/>
          <a:ln>
            <a:noFill/>
          </a:ln>
        </p:spPr>
      </p:pic>
      <p:pic>
        <p:nvPicPr>
          <p:cNvPr id="3795" name="Google Shape;3795;p275" descr="Small Layer Cake.png"/>
          <p:cNvPicPr preferRelativeResize="0"/>
          <p:nvPr/>
        </p:nvPicPr>
        <p:blipFill rotWithShape="1">
          <a:blip r:embed="rId4">
            <a:alphaModFix/>
          </a:blip>
          <a:srcRect/>
          <a:stretch/>
        </p:blipFill>
        <p:spPr>
          <a:xfrm>
            <a:off x="376608" y="2452610"/>
            <a:ext cx="5256200" cy="2992744"/>
          </a:xfrm>
          <a:prstGeom prst="rect">
            <a:avLst/>
          </a:prstGeom>
          <a:noFill/>
          <a:ln>
            <a:noFill/>
          </a:ln>
        </p:spPr>
      </p:pic>
      <p:grpSp>
        <p:nvGrpSpPr>
          <p:cNvPr id="3796" name="Google Shape;3796;p275"/>
          <p:cNvGrpSpPr/>
          <p:nvPr/>
        </p:nvGrpSpPr>
        <p:grpSpPr>
          <a:xfrm>
            <a:off x="1193658" y="5567115"/>
            <a:ext cx="3444809" cy="165900"/>
            <a:chOff x="1193658" y="5567115"/>
            <a:chExt cx="3444809" cy="165900"/>
          </a:xfrm>
        </p:grpSpPr>
        <p:sp>
          <p:nvSpPr>
            <p:cNvPr id="3797" name="Google Shape;3797;p275"/>
            <p:cNvSpPr/>
            <p:nvPr/>
          </p:nvSpPr>
          <p:spPr>
            <a:xfrm>
              <a:off x="1193658" y="5567115"/>
              <a:ext cx="996900" cy="165900"/>
            </a:xfrm>
            <a:prstGeom prst="roundRect">
              <a:avLst>
                <a:gd name="adj" fmla="val 4064"/>
              </a:avLst>
            </a:prstGeom>
            <a:gradFill>
              <a:gsLst>
                <a:gs pos="0">
                  <a:srgbClr val="424242"/>
                </a:gs>
                <a:gs pos="100000">
                  <a:srgbClr val="010101"/>
                </a:gs>
              </a:gsLst>
              <a:lin ang="5400012" scaled="0"/>
            </a:gradFill>
            <a:ln w="9525" cap="flat" cmpd="sng">
              <a:solidFill>
                <a:srgbClr val="FFFFFF"/>
              </a:solidFill>
              <a:prstDash val="solid"/>
              <a:round/>
              <a:headEnd type="none" w="sm" len="sm"/>
              <a:tailEnd type="none" w="sm" len="sm"/>
            </a:ln>
            <a:effectLst>
              <a:outerShdw blurRad="57150" algn="bl" rotWithShape="0">
                <a:srgbClr val="FFFFF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US" sz="900">
                  <a:solidFill>
                    <a:srgbClr val="FFFFFF"/>
                  </a:solidFill>
                  <a:latin typeface="Inter Light"/>
                  <a:ea typeface="Inter Light"/>
                  <a:cs typeface="Inter Light"/>
                  <a:sym typeface="Inter Light"/>
                </a:rPr>
                <a:t>ON-PREMISES</a:t>
              </a:r>
              <a:endParaRPr sz="700">
                <a:solidFill>
                  <a:srgbClr val="FFFFFF"/>
                </a:solidFill>
                <a:latin typeface="Inter Light"/>
                <a:ea typeface="Inter Light"/>
                <a:cs typeface="Inter Light"/>
                <a:sym typeface="Inter Light"/>
              </a:endParaRPr>
            </a:p>
          </p:txBody>
        </p:sp>
        <p:sp>
          <p:nvSpPr>
            <p:cNvPr id="3798" name="Google Shape;3798;p275"/>
            <p:cNvSpPr/>
            <p:nvPr/>
          </p:nvSpPr>
          <p:spPr>
            <a:xfrm>
              <a:off x="2417612" y="5567115"/>
              <a:ext cx="996900" cy="165900"/>
            </a:xfrm>
            <a:prstGeom prst="roundRect">
              <a:avLst>
                <a:gd name="adj" fmla="val 4064"/>
              </a:avLst>
            </a:prstGeom>
            <a:gradFill>
              <a:gsLst>
                <a:gs pos="0">
                  <a:srgbClr val="424242"/>
                </a:gs>
                <a:gs pos="100000">
                  <a:srgbClr val="010101"/>
                </a:gs>
              </a:gsLst>
              <a:lin ang="5400012" scaled="0"/>
            </a:gradFill>
            <a:ln w="9525" cap="flat" cmpd="sng">
              <a:solidFill>
                <a:srgbClr val="FFFFFF"/>
              </a:solidFill>
              <a:prstDash val="solid"/>
              <a:round/>
              <a:headEnd type="none" w="sm" len="sm"/>
              <a:tailEnd type="none" w="sm" len="sm"/>
            </a:ln>
            <a:effectLst>
              <a:outerShdw blurRad="57150" algn="bl" rotWithShape="0">
                <a:srgbClr val="FFFFF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US" sz="900">
                  <a:solidFill>
                    <a:srgbClr val="FFFFFF"/>
                  </a:solidFill>
                  <a:latin typeface="Inter Light"/>
                  <a:ea typeface="Inter Light"/>
                  <a:cs typeface="Inter Light"/>
                  <a:sym typeface="Inter Light"/>
                </a:rPr>
                <a:t>PUBLIC CLOUD</a:t>
              </a:r>
              <a:endParaRPr sz="900">
                <a:solidFill>
                  <a:srgbClr val="FFFFFF"/>
                </a:solidFill>
                <a:latin typeface="Inter Light"/>
                <a:ea typeface="Inter Light"/>
                <a:cs typeface="Inter Light"/>
                <a:sym typeface="Inter Light"/>
              </a:endParaRPr>
            </a:p>
          </p:txBody>
        </p:sp>
        <p:sp>
          <p:nvSpPr>
            <p:cNvPr id="3799" name="Google Shape;3799;p275"/>
            <p:cNvSpPr/>
            <p:nvPr/>
          </p:nvSpPr>
          <p:spPr>
            <a:xfrm>
              <a:off x="3641567" y="5567115"/>
              <a:ext cx="996900" cy="165900"/>
            </a:xfrm>
            <a:prstGeom prst="roundRect">
              <a:avLst>
                <a:gd name="adj" fmla="val 4064"/>
              </a:avLst>
            </a:prstGeom>
            <a:gradFill>
              <a:gsLst>
                <a:gs pos="0">
                  <a:srgbClr val="424242"/>
                </a:gs>
                <a:gs pos="100000">
                  <a:srgbClr val="010101"/>
                </a:gs>
              </a:gsLst>
              <a:lin ang="5400012" scaled="0"/>
            </a:gradFill>
            <a:ln w="9525" cap="flat" cmpd="sng">
              <a:solidFill>
                <a:srgbClr val="FFFFFF"/>
              </a:solidFill>
              <a:prstDash val="solid"/>
              <a:round/>
              <a:headEnd type="none" w="sm" len="sm"/>
              <a:tailEnd type="none" w="sm" len="sm"/>
            </a:ln>
            <a:effectLst>
              <a:outerShdw blurRad="57150" algn="bl" rotWithShape="0">
                <a:srgbClr val="FFFFF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US" sz="900">
                  <a:solidFill>
                    <a:srgbClr val="FFFFFF"/>
                  </a:solidFill>
                  <a:latin typeface="Inter Light"/>
                  <a:ea typeface="Inter Light"/>
                  <a:cs typeface="Inter Light"/>
                  <a:sym typeface="Inter Light"/>
                </a:rPr>
                <a:t>EDGE</a:t>
              </a:r>
              <a:endParaRPr sz="900">
                <a:solidFill>
                  <a:srgbClr val="FFFFFF"/>
                </a:solidFill>
                <a:latin typeface="Inter Light"/>
                <a:ea typeface="Inter Light"/>
                <a:cs typeface="Inter Light"/>
                <a:sym typeface="Inter Light"/>
              </a:endParaRPr>
            </a:p>
          </p:txBody>
        </p:sp>
      </p:grpSp>
      <p:sp>
        <p:nvSpPr>
          <p:cNvPr id="3800" name="Google Shape;3800;p275"/>
          <p:cNvSpPr txBox="1"/>
          <p:nvPr/>
        </p:nvSpPr>
        <p:spPr>
          <a:xfrm>
            <a:off x="6775300" y="2551300"/>
            <a:ext cx="5340600" cy="400200"/>
          </a:xfrm>
          <a:prstGeom prst="rect">
            <a:avLst/>
          </a:prstGeom>
          <a:noFill/>
          <a:ln>
            <a:noFill/>
          </a:ln>
        </p:spPr>
        <p:txBody>
          <a:bodyPr spcFirstLastPara="1" wrap="square" lIns="22850" tIns="45700" rIns="22850" bIns="45700" anchor="t" anchorCtr="0">
            <a:spAutoFit/>
          </a:bodyPr>
          <a:lstStyle/>
          <a:p>
            <a:pPr marL="0" marR="0" lvl="0" indent="0" algn="l" rtl="0">
              <a:lnSpc>
                <a:spcPct val="100000"/>
              </a:lnSpc>
              <a:spcBef>
                <a:spcPts val="0"/>
              </a:spcBef>
              <a:spcAft>
                <a:spcPts val="0"/>
              </a:spcAft>
              <a:buClr>
                <a:srgbClr val="FE5000"/>
              </a:buClr>
              <a:buSzPts val="2000"/>
              <a:buFont typeface="Arial"/>
              <a:buNone/>
            </a:pPr>
            <a:r>
              <a:rPr lang="en-US" sz="2000" b="1" i="0" u="none" strike="noStrike" cap="none">
                <a:solidFill>
                  <a:schemeClr val="lt1"/>
                </a:solidFill>
                <a:latin typeface="Inter"/>
                <a:ea typeface="Inter"/>
                <a:cs typeface="Inter"/>
                <a:sym typeface="Inter"/>
              </a:rPr>
              <a:t>Consistent Environment - All Workloads</a:t>
            </a:r>
            <a:endParaRPr>
              <a:solidFill>
                <a:schemeClr val="lt1"/>
              </a:solidFill>
            </a:endParaRPr>
          </a:p>
        </p:txBody>
      </p:sp>
      <p:sp>
        <p:nvSpPr>
          <p:cNvPr id="3801" name="Google Shape;3801;p275"/>
          <p:cNvSpPr txBox="1"/>
          <p:nvPr/>
        </p:nvSpPr>
        <p:spPr>
          <a:xfrm>
            <a:off x="6775300" y="1655950"/>
            <a:ext cx="5340600" cy="400200"/>
          </a:xfrm>
          <a:prstGeom prst="rect">
            <a:avLst/>
          </a:prstGeom>
          <a:noFill/>
          <a:ln>
            <a:noFill/>
          </a:ln>
        </p:spPr>
        <p:txBody>
          <a:bodyPr spcFirstLastPara="1" wrap="square" lIns="22850" tIns="45700" rIns="22850" bIns="45700" anchor="t" anchorCtr="0">
            <a:spAutoFit/>
          </a:bodyPr>
          <a:lstStyle/>
          <a:p>
            <a:pPr marL="0" marR="0" lvl="0" indent="0" algn="l" rtl="0">
              <a:lnSpc>
                <a:spcPct val="100000"/>
              </a:lnSpc>
              <a:spcBef>
                <a:spcPts val="0"/>
              </a:spcBef>
              <a:spcAft>
                <a:spcPts val="0"/>
              </a:spcAft>
              <a:buClr>
                <a:srgbClr val="FE5000"/>
              </a:buClr>
              <a:buSzPts val="2000"/>
              <a:buFont typeface="Arial"/>
              <a:buNone/>
            </a:pPr>
            <a:r>
              <a:rPr lang="en-US" sz="2000" b="1" i="0" u="none" strike="noStrike" cap="none">
                <a:solidFill>
                  <a:schemeClr val="lt1"/>
                </a:solidFill>
                <a:latin typeface="Inter"/>
                <a:ea typeface="Inter"/>
                <a:cs typeface="Inter"/>
                <a:sym typeface="Inter"/>
              </a:rPr>
              <a:t>Virtualized Cloud of Data</a:t>
            </a:r>
            <a:endParaRPr>
              <a:solidFill>
                <a:schemeClr val="lt1"/>
              </a:solidFill>
            </a:endParaRPr>
          </a:p>
        </p:txBody>
      </p:sp>
      <p:sp>
        <p:nvSpPr>
          <p:cNvPr id="3802" name="Google Shape;3802;p275"/>
          <p:cNvSpPr txBox="1"/>
          <p:nvPr/>
        </p:nvSpPr>
        <p:spPr>
          <a:xfrm>
            <a:off x="6775300" y="3446649"/>
            <a:ext cx="5340600" cy="400200"/>
          </a:xfrm>
          <a:prstGeom prst="rect">
            <a:avLst/>
          </a:prstGeom>
          <a:noFill/>
          <a:ln>
            <a:noFill/>
          </a:ln>
        </p:spPr>
        <p:txBody>
          <a:bodyPr spcFirstLastPara="1" wrap="square" lIns="22850" tIns="45700" rIns="22850" bIns="45700" anchor="t" anchorCtr="0">
            <a:spAutoFit/>
          </a:bodyPr>
          <a:lstStyle/>
          <a:p>
            <a:pPr marL="0" marR="0" lvl="0" indent="0" algn="l" rtl="0">
              <a:lnSpc>
                <a:spcPct val="100000"/>
              </a:lnSpc>
              <a:spcBef>
                <a:spcPts val="0"/>
              </a:spcBef>
              <a:spcAft>
                <a:spcPts val="0"/>
              </a:spcAft>
              <a:buClr>
                <a:srgbClr val="FE5000"/>
              </a:buClr>
              <a:buSzPts val="2000"/>
              <a:buFont typeface="Arial"/>
              <a:buNone/>
            </a:pPr>
            <a:r>
              <a:rPr lang="en-US" sz="2000" b="1" i="0" u="none" strike="noStrike" cap="none">
                <a:solidFill>
                  <a:schemeClr val="lt1"/>
                </a:solidFill>
                <a:latin typeface="Inter"/>
                <a:ea typeface="Inter"/>
                <a:cs typeface="Inter"/>
                <a:sym typeface="Inter"/>
              </a:rPr>
              <a:t>Autonomous Data Governance</a:t>
            </a:r>
            <a:endParaRPr>
              <a:solidFill>
                <a:schemeClr val="lt1"/>
              </a:solidFill>
            </a:endParaRPr>
          </a:p>
        </p:txBody>
      </p:sp>
      <p:sp>
        <p:nvSpPr>
          <p:cNvPr id="3803" name="Google Shape;3803;p275"/>
          <p:cNvSpPr txBox="1"/>
          <p:nvPr/>
        </p:nvSpPr>
        <p:spPr>
          <a:xfrm>
            <a:off x="6775300" y="4342000"/>
            <a:ext cx="5340600" cy="400200"/>
          </a:xfrm>
          <a:prstGeom prst="rect">
            <a:avLst/>
          </a:prstGeom>
          <a:noFill/>
          <a:ln>
            <a:noFill/>
          </a:ln>
        </p:spPr>
        <p:txBody>
          <a:bodyPr spcFirstLastPara="1" wrap="square" lIns="22850" tIns="45700" rIns="22850" bIns="45700" anchor="t" anchorCtr="0">
            <a:spAutoFit/>
          </a:bodyPr>
          <a:lstStyle/>
          <a:p>
            <a:pPr marL="0" marR="0" lvl="0" indent="0" algn="l" rtl="0">
              <a:lnSpc>
                <a:spcPct val="100000"/>
              </a:lnSpc>
              <a:spcBef>
                <a:spcPts val="0"/>
              </a:spcBef>
              <a:spcAft>
                <a:spcPts val="0"/>
              </a:spcAft>
              <a:buClr>
                <a:srgbClr val="FE5000"/>
              </a:buClr>
              <a:buSzPts val="2000"/>
              <a:buFont typeface="Arial"/>
              <a:buNone/>
            </a:pPr>
            <a:r>
              <a:rPr lang="en-US" sz="2000" b="1" i="0" u="none" strike="noStrike" cap="none">
                <a:solidFill>
                  <a:schemeClr val="lt1"/>
                </a:solidFill>
                <a:latin typeface="Inter"/>
                <a:ea typeface="Inter"/>
                <a:cs typeface="Inter"/>
                <a:sym typeface="Inter"/>
              </a:rPr>
              <a:t>Built-In Cyber Resilience</a:t>
            </a:r>
            <a:endParaRPr sz="2000" b="1" i="0" u="none" strike="noStrike" cap="none">
              <a:solidFill>
                <a:schemeClr val="lt1"/>
              </a:solidFill>
              <a:latin typeface="Inter"/>
              <a:ea typeface="Inter"/>
              <a:cs typeface="Inter"/>
              <a:sym typeface="Inter"/>
            </a:endParaRPr>
          </a:p>
        </p:txBody>
      </p:sp>
      <p:sp>
        <p:nvSpPr>
          <p:cNvPr id="3804" name="Google Shape;3804;p275"/>
          <p:cNvSpPr txBox="1"/>
          <p:nvPr/>
        </p:nvSpPr>
        <p:spPr>
          <a:xfrm>
            <a:off x="6775300" y="5237350"/>
            <a:ext cx="5340600" cy="400200"/>
          </a:xfrm>
          <a:prstGeom prst="rect">
            <a:avLst/>
          </a:prstGeom>
          <a:noFill/>
          <a:ln>
            <a:noFill/>
          </a:ln>
        </p:spPr>
        <p:txBody>
          <a:bodyPr spcFirstLastPara="1" wrap="square" lIns="22850" tIns="45700" rIns="22850" bIns="45700" anchor="t" anchorCtr="0">
            <a:spAutoFit/>
          </a:bodyPr>
          <a:lstStyle/>
          <a:p>
            <a:pPr marL="0" marR="0" lvl="0" indent="0" algn="l" rtl="0">
              <a:lnSpc>
                <a:spcPct val="100000"/>
              </a:lnSpc>
              <a:spcBef>
                <a:spcPts val="0"/>
              </a:spcBef>
              <a:spcAft>
                <a:spcPts val="0"/>
              </a:spcAft>
              <a:buClr>
                <a:srgbClr val="FE5000"/>
              </a:buClr>
              <a:buSzPts val="2000"/>
              <a:buFont typeface="Arial"/>
              <a:buNone/>
            </a:pPr>
            <a:r>
              <a:rPr lang="en-US" sz="2000" b="1" i="0" u="none" strike="noStrike" cap="none">
                <a:solidFill>
                  <a:schemeClr val="lt1"/>
                </a:solidFill>
                <a:latin typeface="Inter"/>
                <a:ea typeface="Inter"/>
                <a:cs typeface="Inter"/>
                <a:sym typeface="Inter"/>
              </a:rPr>
              <a:t>Software Defined, Global Scalability</a:t>
            </a:r>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5"/>
                                        </p:tgtEl>
                                        <p:attrNameLst>
                                          <p:attrName>style.visibility</p:attrName>
                                        </p:attrNameLst>
                                      </p:cBhvr>
                                      <p:to>
                                        <p:strVal val="visible"/>
                                      </p:to>
                                    </p:set>
                                    <p:animEffect transition="in" filter="fade">
                                      <p:cBhvr>
                                        <p:cTn id="7" dur="1000"/>
                                        <p:tgtEl>
                                          <p:spTgt spid="3795"/>
                                        </p:tgtEl>
                                      </p:cBhvr>
                                    </p:animEffect>
                                  </p:childTnLst>
                                </p:cTn>
                              </p:par>
                              <p:par>
                                <p:cTn id="8" presetID="10" presetClass="entr" presetSubtype="0" fill="hold" nodeType="withEffect">
                                  <p:stCondLst>
                                    <p:cond delay="0"/>
                                  </p:stCondLst>
                                  <p:childTnLst>
                                    <p:set>
                                      <p:cBhvr>
                                        <p:cTn id="9" dur="1" fill="hold">
                                          <p:stCondLst>
                                            <p:cond delay="0"/>
                                          </p:stCondLst>
                                        </p:cTn>
                                        <p:tgtEl>
                                          <p:spTgt spid="3796"/>
                                        </p:tgtEl>
                                        <p:attrNameLst>
                                          <p:attrName>style.visibility</p:attrName>
                                        </p:attrNameLst>
                                      </p:cBhvr>
                                      <p:to>
                                        <p:strVal val="visible"/>
                                      </p:to>
                                    </p:set>
                                    <p:animEffect transition="in" filter="fade">
                                      <p:cBhvr>
                                        <p:cTn id="10" dur="1000"/>
                                        <p:tgtEl>
                                          <p:spTgt spid="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25 Pure Storage Corporate External">
  <a:themeElements>
    <a:clrScheme name="Theme Colors">
      <a:dk1>
        <a:srgbClr val="1C1C1C"/>
      </a:dk1>
      <a:lt1>
        <a:srgbClr val="FFFFFF"/>
      </a:lt1>
      <a:dk2>
        <a:srgbClr val="6C6C6C"/>
      </a:dk2>
      <a:lt2>
        <a:srgbClr val="474747"/>
      </a:lt2>
      <a:accent1>
        <a:srgbClr val="FE5000"/>
      </a:accent1>
      <a:accent2>
        <a:srgbClr val="F9BC42"/>
      </a:accent2>
      <a:accent3>
        <a:srgbClr val="E61363"/>
      </a:accent3>
      <a:accent4>
        <a:srgbClr val="123C52"/>
      </a:accent4>
      <a:accent5>
        <a:srgbClr val="B8EDF7"/>
      </a:accent5>
      <a:accent6>
        <a:srgbClr val="474747"/>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restorage Corporate External">
  <a:themeElements>
    <a:clrScheme name="Theme Colors">
      <a:dk1>
        <a:srgbClr val="1C1C1C"/>
      </a:dk1>
      <a:lt1>
        <a:srgbClr val="FFFFFF"/>
      </a:lt1>
      <a:dk2>
        <a:srgbClr val="6C6C6C"/>
      </a:dk2>
      <a:lt2>
        <a:srgbClr val="474747"/>
      </a:lt2>
      <a:accent1>
        <a:srgbClr val="FE5000"/>
      </a:accent1>
      <a:accent2>
        <a:srgbClr val="F9BC42"/>
      </a:accent2>
      <a:accent3>
        <a:srgbClr val="E61363"/>
      </a:accent3>
      <a:accent4>
        <a:srgbClr val="123C52"/>
      </a:accent4>
      <a:accent5>
        <a:srgbClr val="B8EDF7"/>
      </a:accent5>
      <a:accent6>
        <a:srgbClr val="474747"/>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urestorage Corporate External">
  <a:themeElements>
    <a:clrScheme name="Theme Colors">
      <a:dk1>
        <a:srgbClr val="1C1C1C"/>
      </a:dk1>
      <a:lt1>
        <a:srgbClr val="FFFFFF"/>
      </a:lt1>
      <a:dk2>
        <a:srgbClr val="6C6C6C"/>
      </a:dk2>
      <a:lt2>
        <a:srgbClr val="474747"/>
      </a:lt2>
      <a:accent1>
        <a:srgbClr val="FE5000"/>
      </a:accent1>
      <a:accent2>
        <a:srgbClr val="F9BC42"/>
      </a:accent2>
      <a:accent3>
        <a:srgbClr val="E61363"/>
      </a:accent3>
      <a:accent4>
        <a:srgbClr val="123C52"/>
      </a:accent4>
      <a:accent5>
        <a:srgbClr val="B8EDF7"/>
      </a:accent5>
      <a:accent6>
        <a:srgbClr val="474747"/>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1601</Words>
  <Application>Microsoft Macintosh PowerPoint</Application>
  <PresentationFormat>Widescreen</PresentationFormat>
  <Paragraphs>159</Paragraphs>
  <Slides>16</Slides>
  <Notes>13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16</vt:i4>
      </vt:variant>
    </vt:vector>
  </HeadingPairs>
  <TitlesOfParts>
    <vt:vector size="35" baseType="lpstr">
      <vt:lpstr>Helvetica Neue Light</vt:lpstr>
      <vt:lpstr>Space Mono</vt:lpstr>
      <vt:lpstr>Inter ExtraBold</vt:lpstr>
      <vt:lpstr>Arial</vt:lpstr>
      <vt:lpstr>Proxima Nova Extrabold</vt:lpstr>
      <vt:lpstr>Inter Medium</vt:lpstr>
      <vt:lpstr>Helvetica Neue</vt:lpstr>
      <vt:lpstr>Inter Light</vt:lpstr>
      <vt:lpstr>Noto Sans Symbols</vt:lpstr>
      <vt:lpstr>Inter SemiBold</vt:lpstr>
      <vt:lpstr>Inter</vt:lpstr>
      <vt:lpstr>Play</vt:lpstr>
      <vt:lpstr>Proxima Nova</vt:lpstr>
      <vt:lpstr>Inter Black</vt:lpstr>
      <vt:lpstr>Proxima Nova Black</vt:lpstr>
      <vt:lpstr>Calibri</vt:lpstr>
      <vt:lpstr>2025 Pure Storage Corporate External</vt:lpstr>
      <vt:lpstr>Purestorage Corporate External</vt:lpstr>
      <vt:lpstr>Purestorage Corporate External</vt:lpstr>
      <vt:lpstr>A New Vision for Enterprise Data </vt:lpstr>
      <vt:lpstr>PowerPoint Presentation</vt:lpstr>
      <vt:lpstr>PowerPoint Presentation</vt:lpstr>
      <vt:lpstr>Traditional Enterprise Data Center Architecture</vt:lpstr>
      <vt:lpstr>PowerPoint Presentation</vt:lpstr>
      <vt:lpstr>PowerPoint Presentation</vt:lpstr>
      <vt:lpstr>PowerPoint Presentation</vt:lpstr>
      <vt:lpstr>A new vision for Enterprise Data </vt:lpstr>
      <vt:lpstr>Your Enterprise Data Cloud</vt:lpstr>
      <vt:lpstr>Why can’t others do this?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Horia Constantinescu</cp:lastModifiedBy>
  <cp:revision>19</cp:revision>
  <dcterms:modified xsi:type="dcterms:W3CDTF">2025-11-10T20:32:23Z</dcterms:modified>
</cp:coreProperties>
</file>